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57" r:id="rId5"/>
    <p:sldId id="290" r:id="rId6"/>
    <p:sldId id="263" r:id="rId7"/>
    <p:sldId id="287" r:id="rId8"/>
    <p:sldId id="286" r:id="rId9"/>
    <p:sldId id="282" r:id="rId10"/>
    <p:sldId id="283" r:id="rId11"/>
    <p:sldId id="284" r:id="rId12"/>
    <p:sldId id="285" r:id="rId13"/>
    <p:sldId id="260" r:id="rId14"/>
    <p:sldId id="288" r:id="rId15"/>
    <p:sldId id="28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est User" initials="G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B0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C32143-3ABC-4F8A-8551-26FF2435920E}" v="43" dt="2020-11-12T00:07:01.696"/>
    <p1510:client id="{B648922D-53E0-4BF4-99E8-FFA02A6F7F08}" v="651" dt="2020-11-11T05:54:07.905"/>
    <p1510:client id="{C930C251-9CA3-4151-BB31-28251399DBAC}" v="1" dt="2020-11-11T23:42:30.170"/>
    <p1510:client id="{F86FB5DE-4429-44F9-9347-E3A1A59D4FB7}" v="1" dt="2020-11-11T23:40:50.286"/>
  </p1510:revLst>
</p1510:revInfo>
</file>

<file path=ppt/tableStyles.xml><?xml version="1.0" encoding="utf-8"?>
<a:tblStyleLst xmlns:a="http://schemas.openxmlformats.org/drawingml/2006/main" def="{69012ECD-51FC-41F1-AA8D-1B2483CD663E}"/>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576"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11/17/2020</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11/17/2020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Jagruti</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a:p>
        </p:txBody>
      </p:sp>
    </p:spTree>
    <p:extLst>
      <p:ext uri="{BB962C8B-B14F-4D97-AF65-F5344CB8AC3E}">
        <p14:creationId xmlns:p14="http://schemas.microsoft.com/office/powerpoint/2010/main" val="3856706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Jagruti</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10</a:t>
            </a:fld>
            <a:endParaRPr lang="en-US" noProof="0"/>
          </a:p>
        </p:txBody>
      </p:sp>
    </p:spTree>
    <p:extLst>
      <p:ext uri="{BB962C8B-B14F-4D97-AF65-F5344CB8AC3E}">
        <p14:creationId xmlns:p14="http://schemas.microsoft.com/office/powerpoint/2010/main" val="1140647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(30 seconds)</a:t>
            </a:r>
          </a:p>
          <a:p>
            <a:r>
              <a:rPr lang="en-US"/>
              <a:t>Jagruti (we are thinking of going for a private blockchain to ensure we maintain the confidentiality of the participants involved and recording accurate data from permissioned sources.)</a:t>
            </a:r>
          </a:p>
          <a:p>
            <a:pPr marL="171450" indent="-171450">
              <a:buFont typeface="Arial" panose="020B0604020202020204" pitchFamily="34" charset="0"/>
              <a:buChar char="•"/>
            </a:pPr>
            <a:r>
              <a:rPr lang="en-US"/>
              <a:t>Participation in </a:t>
            </a:r>
            <a:r>
              <a:rPr lang="en-US" err="1"/>
              <a:t>Blockaceutical</a:t>
            </a:r>
            <a:r>
              <a:rPr lang="en-US"/>
              <a:t> helps ensure that supply chain management is the last thing that pharma companies need to worry about during their trials.</a:t>
            </a:r>
            <a:endParaRPr lang="en-US">
              <a:cs typeface="Calibri"/>
            </a:endParaRPr>
          </a:p>
          <a:p>
            <a:pPr marL="171450" indent="-171450">
              <a:buFont typeface="Arial" panose="020B0604020202020204" pitchFamily="34" charset="0"/>
              <a:buChar char="•"/>
            </a:pPr>
            <a:r>
              <a:rPr lang="en-US"/>
              <a:t>This helps everyone make the world a better place by bringing new drugs to market faster in a more transparent way, and helps them save money by reducing waste.</a:t>
            </a:r>
            <a:endParaRPr lang="en-US">
              <a:cs typeface="Calibri"/>
            </a:endParaRPr>
          </a:p>
          <a:p>
            <a:pPr marL="171450" indent="-171450">
              <a:buFont typeface="Arial" panose="020B0604020202020204" pitchFamily="34" charset="0"/>
              <a:buChar char="•"/>
            </a:pPr>
            <a:endParaRPr lang="en-US">
              <a:cs typeface="Calibri"/>
            </a:endParaRPr>
          </a:p>
          <a:p>
            <a:pPr marL="171450" indent="-171450">
              <a:buFont typeface="Arial" panose="020B0604020202020204" pitchFamily="34" charset="0"/>
              <a:buChar char="•"/>
            </a:pPr>
            <a:r>
              <a:rPr lang="en-US"/>
              <a:t>Participation in </a:t>
            </a:r>
            <a:r>
              <a:rPr lang="en-US" err="1"/>
              <a:t>Blockaceutical</a:t>
            </a:r>
            <a:r>
              <a:rPr lang="en-US"/>
              <a:t> results in faster, safer, more successful trials at a lower cost than conventional technologies.</a:t>
            </a:r>
            <a:endParaRPr lang="en-US">
              <a:cs typeface="Calibri" panose="020F0502020204030204"/>
            </a:endParaRPr>
          </a:p>
          <a:p>
            <a:pPr marL="171450" indent="-171450">
              <a:buFont typeface="Arial" panose="020B0604020202020204" pitchFamily="34" charset="0"/>
              <a:buChar char="•"/>
            </a:pPr>
            <a:endParaRPr lang="en-US">
              <a:cs typeface="Calibri" panose="020F0502020204030204"/>
            </a:endParaRPr>
          </a:p>
        </p:txBody>
      </p:sp>
      <p:sp>
        <p:nvSpPr>
          <p:cNvPr id="4" name="Slide Number Placeholder 3"/>
          <p:cNvSpPr>
            <a:spLocks noGrp="1"/>
          </p:cNvSpPr>
          <p:nvPr>
            <p:ph type="sldNum" sz="quarter" idx="5"/>
          </p:nvPr>
        </p:nvSpPr>
        <p:spPr/>
        <p:txBody>
          <a:bodyPr/>
          <a:lstStyle/>
          <a:p>
            <a:fld id="{EFDDBACE-0F8F-43FD-98F0-DEE13552DADA}" type="slidenum">
              <a:rPr lang="en-US" noProof="0" smtClean="0"/>
              <a:t>11</a:t>
            </a:fld>
            <a:endParaRPr lang="en-US" noProof="0"/>
          </a:p>
        </p:txBody>
      </p:sp>
    </p:spTree>
    <p:extLst>
      <p:ext uri="{BB962C8B-B14F-4D97-AF65-F5344CB8AC3E}">
        <p14:creationId xmlns:p14="http://schemas.microsoft.com/office/powerpoint/2010/main" val="2410616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Peter</a:t>
            </a:r>
          </a:p>
        </p:txBody>
      </p:sp>
      <p:sp>
        <p:nvSpPr>
          <p:cNvPr id="4" name="Slide Number Placeholder 3"/>
          <p:cNvSpPr>
            <a:spLocks noGrp="1"/>
          </p:cNvSpPr>
          <p:nvPr>
            <p:ph type="sldNum" sz="quarter" idx="10"/>
          </p:nvPr>
        </p:nvSpPr>
        <p:spPr/>
        <p:txBody>
          <a:bodyPr/>
          <a:lstStyle/>
          <a:p>
            <a:fld id="{EFDDBACE-0F8F-43FD-98F0-DEE13552DADA}" type="slidenum">
              <a:rPr lang="en-US" smtClean="0"/>
              <a:t>12</a:t>
            </a:fld>
            <a:endParaRPr lang="en-US"/>
          </a:p>
        </p:txBody>
      </p:sp>
    </p:spTree>
    <p:extLst>
      <p:ext uri="{BB962C8B-B14F-4D97-AF65-F5344CB8AC3E}">
        <p14:creationId xmlns:p14="http://schemas.microsoft.com/office/powerpoint/2010/main" val="2067622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Peter</a:t>
            </a:r>
          </a:p>
          <a:p>
            <a:r>
              <a:rPr lang="en-US"/>
              <a:t>Current State</a:t>
            </a:r>
          </a:p>
          <a:p>
            <a:pPr marL="171450" indent="-171450">
              <a:buFont typeface="Arial" panose="020B0604020202020204" pitchFamily="34" charset="0"/>
              <a:buChar char="•"/>
            </a:pPr>
            <a:r>
              <a:rPr lang="en-US"/>
              <a:t>We are starting with a slightly scary of the systems used to transport drugs to hospitals for trials from start to finish.</a:t>
            </a:r>
          </a:p>
          <a:p>
            <a:pPr marL="171450" indent="-171450">
              <a:buFont typeface="Arial" panose="020B0604020202020204" pitchFamily="34" charset="0"/>
              <a:buChar char="•"/>
            </a:pPr>
            <a:r>
              <a:rPr lang="en-US"/>
              <a:t>Currently, each manufacturer has their own ERP system they use for their inventory management and to track the products they are responsible for.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The manufacturer coordinates with couriers to transport the drugs to a storage facility. Their systems are all over the place, and some of the smaller ones rely heavily on spreadsheets or Access databases.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These are transported to storage facilities. Some of the warehouses use ERP systems, while others have more specialized warehouse management systems. </a:t>
            </a:r>
          </a:p>
          <a:p>
            <a:pPr marL="171450" indent="-171450">
              <a:buFont typeface="Arial" panose="020B0604020202020204" pitchFamily="34" charset="0"/>
              <a:buChar char="•"/>
            </a:pPr>
            <a:r>
              <a:rPr lang="en-US"/>
              <a:t>These are transported using another courier, and these are transported to hospitals. Each hospital has its own EHR system, which is used to manage all aspects of their business.</a:t>
            </a:r>
          </a:p>
          <a:p>
            <a:pPr marL="171450" indent="-171450">
              <a:buFont typeface="Arial" panose="020B0604020202020204" pitchFamily="34" charset="0"/>
              <a:buChar char="•"/>
            </a:pPr>
            <a:r>
              <a:rPr lang="en-US"/>
              <a:t>This means that a single vial of a drug could be recorded five times by five different business partners using disparate systems. </a:t>
            </a:r>
          </a:p>
          <a:p>
            <a:pPr marL="0" indent="0">
              <a:buFont typeface="Arial" panose="020B0604020202020204" pitchFamily="34" charset="0"/>
              <a:buNone/>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Current State 2.0</a:t>
            </a:r>
          </a:p>
          <a:p>
            <a:pPr marL="171450" indent="-171450">
              <a:buFont typeface="Arial" panose="020B0604020202020204" pitchFamily="34" charset="0"/>
              <a:buChar char="•"/>
            </a:pPr>
            <a:r>
              <a:rPr lang="en-US"/>
              <a:t>To improve on these systems, these companies are spending millions of dollars to integrate with their preferred business partners, but once </a:t>
            </a:r>
            <a:r>
              <a:rPr lang="en-US" err="1"/>
              <a:t>Metapharma</a:t>
            </a:r>
            <a:r>
              <a:rPr lang="en-US"/>
              <a:t> creates an integration to pass data along to courier A, it becomes more difficult for them to coordinate with courier B.</a:t>
            </a:r>
          </a:p>
          <a:p>
            <a:endParaRPr lang="en-US"/>
          </a:p>
          <a:p>
            <a:r>
              <a:rPr lang="en-US"/>
              <a:t>Conventional Solution</a:t>
            </a:r>
          </a:p>
          <a:p>
            <a:pPr marL="171450" indent="-171450">
              <a:buFont typeface="Arial" panose="020B0604020202020204" pitchFamily="34" charset="0"/>
              <a:buChar char="•"/>
            </a:pPr>
            <a:r>
              <a:rPr lang="en-US"/>
              <a:t>One option, that solves some of the overarching difficulties with creating better interfaces to coordinate information would be to create a single centralized database, which would need to be run by a totally separate trusted third party. </a:t>
            </a:r>
          </a:p>
          <a:p>
            <a:pPr marL="171450" indent="-171450">
              <a:buFont typeface="Arial" panose="020B0604020202020204" pitchFamily="34" charset="0"/>
              <a:buChar char="•"/>
            </a:pPr>
            <a:r>
              <a:rPr lang="en-US"/>
              <a:t>While this could cover some of the bases, it is not the best solution. </a:t>
            </a:r>
          </a:p>
          <a:p>
            <a:pPr marL="171450" indent="-171450">
              <a:buFont typeface="Arial" panose="020B0604020202020204" pitchFamily="34" charset="0"/>
              <a:buChar char="•"/>
            </a:pPr>
            <a:r>
              <a:rPr lang="en-US" err="1"/>
              <a:t>Jagruti</a:t>
            </a:r>
            <a:r>
              <a:rPr lang="en-US"/>
              <a:t>, take it away</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2</a:t>
            </a:fld>
            <a:endParaRPr lang="en-US" noProof="0"/>
          </a:p>
        </p:txBody>
      </p:sp>
    </p:spTree>
    <p:extLst>
      <p:ext uri="{BB962C8B-B14F-4D97-AF65-F5344CB8AC3E}">
        <p14:creationId xmlns:p14="http://schemas.microsoft.com/office/powerpoint/2010/main" val="1419096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Jagruti</a:t>
            </a:r>
          </a:p>
          <a:p>
            <a:endParaRPr lang="en-US">
              <a:cs typeface="Calibri"/>
            </a:endParaRPr>
          </a:p>
          <a:p>
            <a:pPr algn="ctr">
              <a:lnSpc>
                <a:spcPct val="90000"/>
              </a:lnSpc>
              <a:spcBef>
                <a:spcPts val="1000"/>
              </a:spcBef>
            </a:pPr>
            <a:endParaRPr lang="en-US">
              <a:cs typeface="Calibri"/>
            </a:endParaRPr>
          </a:p>
        </p:txBody>
      </p:sp>
      <p:sp>
        <p:nvSpPr>
          <p:cNvPr id="4" name="Slide Number Placeholder 3"/>
          <p:cNvSpPr>
            <a:spLocks noGrp="1"/>
          </p:cNvSpPr>
          <p:nvPr>
            <p:ph type="sldNum" sz="quarter" idx="5"/>
          </p:nvPr>
        </p:nvSpPr>
        <p:spPr/>
        <p:txBody>
          <a:bodyPr/>
          <a:lstStyle/>
          <a:p>
            <a:fld id="{EFDDBACE-0F8F-43FD-98F0-DEE13552DADA}" type="slidenum">
              <a:rPr lang="en-US" noProof="0" smtClean="0"/>
              <a:t>3</a:t>
            </a:fld>
            <a:endParaRPr lang="en-US" noProof="0"/>
          </a:p>
        </p:txBody>
      </p:sp>
    </p:spTree>
    <p:extLst>
      <p:ext uri="{BB962C8B-B14F-4D97-AF65-F5344CB8AC3E}">
        <p14:creationId xmlns:p14="http://schemas.microsoft.com/office/powerpoint/2010/main" val="2410616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Jagruti</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4</a:t>
            </a:fld>
            <a:endParaRPr lang="en-US" noProof="0"/>
          </a:p>
        </p:txBody>
      </p:sp>
    </p:spTree>
    <p:extLst>
      <p:ext uri="{BB962C8B-B14F-4D97-AF65-F5344CB8AC3E}">
        <p14:creationId xmlns:p14="http://schemas.microsoft.com/office/powerpoint/2010/main" val="843914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(72 seconds)</a:t>
            </a:r>
          </a:p>
          <a:p>
            <a:r>
              <a:rPr lang="en-US"/>
              <a:t>Charles (Visualizations)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Peter (Business)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Competent authorities have a unique role in </a:t>
            </a:r>
            <a:r>
              <a:rPr lang="en-US" err="1"/>
              <a:t>Blockaceutical</a:t>
            </a:r>
            <a:r>
              <a:rPr lang="en-US"/>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Rather than interacting directly with assets, their only role is to participate in the consensus mechanism.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 </a:t>
            </a:r>
            <a:r>
              <a:rPr lang="en-US" err="1"/>
              <a:t>Blockaceutical</a:t>
            </a:r>
            <a:r>
              <a:rPr lang="en-US"/>
              <a:t>, we call this role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This helps them meet their goals by ensuring safe clinical trials, and their participation can help avoid situations where the pharmaceutical manufacturer has sketchy business deals with others, in the supply chain.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Their presence provides a huge benefit to all other participants by helping legitimize every single transaction that occurs through the supply chain.</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5</a:t>
            </a:fld>
            <a:endParaRPr lang="en-US" noProof="0"/>
          </a:p>
        </p:txBody>
      </p:sp>
    </p:spTree>
    <p:extLst>
      <p:ext uri="{BB962C8B-B14F-4D97-AF65-F5344CB8AC3E}">
        <p14:creationId xmlns:p14="http://schemas.microsoft.com/office/powerpoint/2010/main" val="3622907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(72 seconds)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Charles (Visualizations)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Peter (Business)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The value proposition for businesses is traceability.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Using Blockaceutical, without additional effort, drug manufacturers can trace their drugs through the supply chain to ensure that everything is being handled on time, that there is no waste, and that hospitals aren’t delaying progress due to drug shortages.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Additionally, </a:t>
            </a:r>
            <a:r>
              <a:rPr lang="en-US" err="1"/>
              <a:t>Blockaceutical’s</a:t>
            </a:r>
            <a:r>
              <a:rPr lang="en-US"/>
              <a:t> consensus mechanism ensures full transparency and trust through the entire process. </a:t>
            </a:r>
          </a:p>
        </p:txBody>
      </p:sp>
      <p:sp>
        <p:nvSpPr>
          <p:cNvPr id="4" name="Slide Number Placeholder 3"/>
          <p:cNvSpPr>
            <a:spLocks noGrp="1"/>
          </p:cNvSpPr>
          <p:nvPr>
            <p:ph type="sldNum" sz="quarter" idx="5"/>
          </p:nvPr>
        </p:nvSpPr>
        <p:spPr/>
        <p:txBody>
          <a:bodyPr/>
          <a:lstStyle/>
          <a:p>
            <a:fld id="{EFDDBACE-0F8F-43FD-98F0-DEE13552DADA}" type="slidenum">
              <a:rPr lang="en-US" noProof="0" smtClean="0"/>
              <a:t>6</a:t>
            </a:fld>
            <a:endParaRPr lang="en-US" noProof="0"/>
          </a:p>
        </p:txBody>
      </p:sp>
    </p:spTree>
    <p:extLst>
      <p:ext uri="{BB962C8B-B14F-4D97-AF65-F5344CB8AC3E}">
        <p14:creationId xmlns:p14="http://schemas.microsoft.com/office/powerpoint/2010/main" val="400444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(72 seconds)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Charles (Visualizations)</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Peter (Business)</a:t>
            </a:r>
            <a:endParaRPr lang="en-US">
              <a:cs typeface="Calibri"/>
            </a:endParaRPr>
          </a:p>
          <a:p>
            <a:pPr marL="171450" indent="-171450">
              <a:buFont typeface="Arial" panose="020B0604020202020204" pitchFamily="34" charset="0"/>
              <a:buChar char="•"/>
              <a:defRPr/>
            </a:pPr>
            <a:r>
              <a:rPr lang="en-US"/>
              <a:t>Hospitals are complicated, and so are drug trials. </a:t>
            </a:r>
            <a:endParaRPr lang="en-US">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err="1"/>
              <a:t>Blockaceutical</a:t>
            </a:r>
            <a:r>
              <a:rPr lang="en-US"/>
              <a:t> simplifies the logistical complications and overhead associated with participating in trials and accessing those funds, including by automatically updating the manufacturer each time a drug vial is administered.</a:t>
            </a:r>
            <a:endParaRPr lang="en-US">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err="1"/>
              <a:t>Blockaceutical</a:t>
            </a:r>
            <a:r>
              <a:rPr lang="en-US"/>
              <a:t> provides extensive updates to everyone throughout the process, so hospitals can track their incoming drugs from the manufacturer to the hospital’s pharmacy and plan their trials accordingly.</a:t>
            </a:r>
            <a:endParaRPr lang="en-US">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The strict temperature protocols that </a:t>
            </a:r>
            <a:r>
              <a:rPr lang="en-US" err="1"/>
              <a:t>Blockaceutical</a:t>
            </a:r>
            <a:r>
              <a:rPr lang="en-US"/>
              <a:t> facilitates ensures the efficacy of drugs being administered.</a:t>
            </a:r>
            <a:endParaRPr lang="en-US">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Notes…</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cs typeface="Calibri"/>
              </a:rPr>
              <a:t>One recommendation that we received was that we should include adverse event handling. While this is important for drug trials, we determined that the manufacturers’ regulatory and legal teams would prefer to have a chance to have more control over the adverse event reporting by taking a look at the summary before submitting the narratives and having them be publicly viewable. </a:t>
            </a:r>
          </a:p>
          <a:p>
            <a:pPr marL="171450" indent="-171450">
              <a:lnSpc>
                <a:spcPct val="90000"/>
              </a:lnSpc>
              <a:spcBef>
                <a:spcPts val="1000"/>
              </a:spcBef>
              <a:buFont typeface="Arial" panose="020B0604020202020204" pitchFamily="34" charset="0"/>
              <a:buChar char="•"/>
              <a:defRPr/>
            </a:pPr>
            <a:r>
              <a:rPr lang="en-US"/>
              <a:t>Access to funds associated with running trials by manufacturers in network.</a:t>
            </a:r>
            <a:endParaRPr lang="en-US">
              <a:cs typeface="Calibri"/>
            </a:endParaRPr>
          </a:p>
          <a:p>
            <a:pPr marL="171450" indent="-171450">
              <a:lnSpc>
                <a:spcPct val="90000"/>
              </a:lnSpc>
              <a:spcBef>
                <a:spcPts val="1000"/>
              </a:spcBef>
              <a:buFont typeface="Arial" panose="020B0604020202020204" pitchFamily="34" charset="0"/>
              <a:buChar char="•"/>
              <a:defRPr/>
            </a:pPr>
            <a:r>
              <a:rPr lang="en-US"/>
              <a:t>Reduced overhead in coordinating and sharing information and updating stakeholders on trial progress. </a:t>
            </a:r>
            <a:endParaRPr lang="en-US">
              <a:cs typeface="Calibri"/>
            </a:endParaRPr>
          </a:p>
          <a:p>
            <a:pPr marL="171450" indent="-171450">
              <a:lnSpc>
                <a:spcPct val="90000"/>
              </a:lnSpc>
              <a:spcBef>
                <a:spcPts val="1000"/>
              </a:spcBef>
              <a:buFont typeface="Arial" panose="020B0604020202020204" pitchFamily="34" charset="0"/>
              <a:buChar char="•"/>
              <a:defRPr/>
            </a:pPr>
            <a:r>
              <a:rPr lang="en-US"/>
              <a:t>Automated updates to the patient's record.</a:t>
            </a:r>
            <a:endParaRPr lang="en-US">
              <a:cs typeface="Calibri"/>
            </a:endParaRPr>
          </a:p>
          <a:p>
            <a:pPr marL="171450" indent="-171450">
              <a:lnSpc>
                <a:spcPct val="90000"/>
              </a:lnSpc>
              <a:spcBef>
                <a:spcPts val="1000"/>
              </a:spcBef>
              <a:buFont typeface="Arial" panose="020B0604020202020204" pitchFamily="34" charset="0"/>
              <a:buChar char="•"/>
              <a:defRPr/>
            </a:pPr>
            <a:r>
              <a:rPr lang="en-US"/>
              <a:t>Reduced costly errors in record keeping.</a:t>
            </a:r>
            <a:endParaRPr lang="en-US">
              <a:cs typeface="Calibri"/>
            </a:endParaRPr>
          </a:p>
          <a:p>
            <a:pPr marL="171450" indent="-171450">
              <a:lnSpc>
                <a:spcPct val="90000"/>
              </a:lnSpc>
              <a:spcBef>
                <a:spcPts val="1000"/>
              </a:spcBef>
              <a:buFont typeface="Arial" panose="020B0604020202020204" pitchFamily="34" charset="0"/>
              <a:buChar char="•"/>
              <a:defRPr/>
            </a:pPr>
            <a:r>
              <a:rPr lang="en-US"/>
              <a:t>Traceability of drugs through supply chain ensuring efficacy of drugs to be administered.</a:t>
            </a:r>
          </a:p>
          <a:p>
            <a:pPr marL="171450" indent="-171450">
              <a:lnSpc>
                <a:spcPct val="90000"/>
              </a:lnSpc>
              <a:spcBef>
                <a:spcPts val="1000"/>
              </a:spcBef>
              <a:buFont typeface="Arial" panose="020B0604020202020204" pitchFamily="34" charset="0"/>
              <a:buChar char="•"/>
              <a:defRPr/>
            </a:pPr>
            <a:endParaRPr lang="en-US">
              <a:cs typeface="Calibri"/>
            </a:endParaRPr>
          </a:p>
          <a:p>
            <a:pPr marL="171450" marR="0" lvl="0" indent="-171450" algn="l" defTabSz="914400">
              <a:lnSpc>
                <a:spcPct val="100000"/>
              </a:lnSpc>
              <a:spcBef>
                <a:spcPts val="0"/>
              </a:spcBef>
              <a:spcAft>
                <a:spcPts val="0"/>
              </a:spcAft>
              <a:buClrTx/>
              <a:buSzTx/>
              <a:buFont typeface="Arial" panose="020B0604020202020204" pitchFamily="34" charset="0"/>
              <a:buChar char="•"/>
              <a:tabLst/>
              <a:defRPr/>
            </a:pPr>
            <a:endParaRPr lang="en-US">
              <a:cs typeface="Calibri"/>
            </a:endParaRPr>
          </a:p>
          <a:p>
            <a:pPr marL="171450" indent="-171450">
              <a:buFont typeface="Arial" panose="020B0604020202020204" pitchFamily="34" charset="0"/>
              <a:buChar char="•"/>
              <a:defRPr/>
            </a:pPr>
            <a:endParaRPr lang="en-US">
              <a:cs typeface="Calibri"/>
            </a:endParaRPr>
          </a:p>
        </p:txBody>
      </p:sp>
      <p:sp>
        <p:nvSpPr>
          <p:cNvPr id="4" name="Slide Number Placeholder 3"/>
          <p:cNvSpPr>
            <a:spLocks noGrp="1"/>
          </p:cNvSpPr>
          <p:nvPr>
            <p:ph type="sldNum" sz="quarter" idx="5"/>
          </p:nvPr>
        </p:nvSpPr>
        <p:spPr/>
        <p:txBody>
          <a:bodyPr/>
          <a:lstStyle/>
          <a:p>
            <a:fld id="{EFDDBACE-0F8F-43FD-98F0-DEE13552DADA}" type="slidenum">
              <a:rPr lang="en-US" noProof="0" smtClean="0"/>
              <a:t>7</a:t>
            </a:fld>
            <a:endParaRPr lang="en-US" noProof="0"/>
          </a:p>
        </p:txBody>
      </p:sp>
    </p:spTree>
    <p:extLst>
      <p:ext uri="{BB962C8B-B14F-4D97-AF65-F5344CB8AC3E}">
        <p14:creationId xmlns:p14="http://schemas.microsoft.com/office/powerpoint/2010/main" val="508505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(72 seconds)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Charles (Visualizations)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Peter (Business)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Storage facilities that are able to store drugs at precise temperatures are expensive.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Participating in </a:t>
            </a:r>
            <a:r>
              <a:rPr lang="en-US" err="1"/>
              <a:t>Blockaceutical</a:t>
            </a:r>
            <a:r>
              <a:rPr lang="en-US"/>
              <a:t> can help storage facilities to increase their revenue by giving them access to high-paying pharmaceutical storage contracts.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Managing these contracts is made easier through features like automated notifications when shipments start heading towards the storage facility.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err="1"/>
              <a:t>Blockaceutical</a:t>
            </a:r>
            <a:r>
              <a:rPr lang="en-US"/>
              <a:t> also reduces the risk of bad drugs arriving at the hospital, helping reduce any risk of the storage facility from taking any blame for bad drugs being delivered.</a:t>
            </a:r>
          </a:p>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8</a:t>
            </a:fld>
            <a:endParaRPr lang="en-US" noProof="0"/>
          </a:p>
        </p:txBody>
      </p:sp>
    </p:spTree>
    <p:extLst>
      <p:ext uri="{BB962C8B-B14F-4D97-AF65-F5344CB8AC3E}">
        <p14:creationId xmlns:p14="http://schemas.microsoft.com/office/powerpoint/2010/main" val="2631305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(72 seconds)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Charles (Visualizations)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Peter (Business)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For courier agencies, besides getting access to high paying contracts to deliver drugs, by using </a:t>
            </a:r>
            <a:r>
              <a:rPr lang="en-US" err="1"/>
              <a:t>Blockaceutical</a:t>
            </a:r>
            <a:r>
              <a:rPr lang="en-US"/>
              <a:t>, they can provide their clients with all of the updates that they need without supporting their own separate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Additionally, once their delivery is confirmed, they are immediately paid.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9</a:t>
            </a:fld>
            <a:endParaRPr lang="en-US" noProof="0"/>
          </a:p>
        </p:txBody>
      </p:sp>
    </p:spTree>
    <p:extLst>
      <p:ext uri="{BB962C8B-B14F-4D97-AF65-F5344CB8AC3E}">
        <p14:creationId xmlns:p14="http://schemas.microsoft.com/office/powerpoint/2010/main" val="1614175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1909425" cy="6584950"/>
          </a:xfrm>
          <a:solidFill>
            <a:schemeClr val="accent4">
              <a:lumMod val="50000"/>
            </a:schemeClr>
          </a:solidFill>
        </p:spPr>
        <p:txBody>
          <a:bodyPr lIns="1080000" t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Photo </a:t>
            </a:r>
            <a:br>
              <a:rPr lang="en-US" noProof="0"/>
            </a:br>
            <a:r>
              <a:rPr lang="en-US" noProof="0"/>
              <a:t>then Send to Back for overlay effect</a:t>
            </a:r>
          </a:p>
        </p:txBody>
      </p:sp>
      <p:sp>
        <p:nvSpPr>
          <p:cNvPr id="24" name="Rectangle 23">
            <a:extLst>
              <a:ext uri="{FF2B5EF4-FFF2-40B4-BE49-F238E27FC236}">
                <a16:creationId xmlns:a16="http://schemas.microsoft.com/office/drawing/2014/main" id="{4EDCBE8D-BCDE-43F2-9C37-386C3705A5C2}"/>
              </a:ext>
            </a:extLst>
          </p:cNvPr>
          <p:cNvSpPr/>
          <p:nvPr userDrawn="1"/>
        </p:nvSpPr>
        <p:spPr>
          <a:xfrm>
            <a:off x="5277678" y="136800"/>
            <a:ext cx="5676382" cy="6584675"/>
          </a:xfrm>
          <a:prstGeom prst="rect">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8AC2952E-380C-48F5-9C93-B1EB0713EF3E}"/>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12">
            <a:extLst>
              <a:ext uri="{FF2B5EF4-FFF2-40B4-BE49-F238E27FC236}">
                <a16:creationId xmlns:a16="http://schemas.microsoft.com/office/drawing/2014/main" id="{C783424E-B9B3-4D58-988A-26DEDF734F4E}"/>
              </a:ext>
            </a:extLst>
          </p:cNvPr>
          <p:cNvSpPr/>
          <p:nvPr userDrawn="1"/>
        </p:nvSpPr>
        <p:spPr>
          <a:xfrm>
            <a:off x="0" y="0"/>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Rectangle 14">
            <a:extLst>
              <a:ext uri="{FF2B5EF4-FFF2-40B4-BE49-F238E27FC236}">
                <a16:creationId xmlns:a16="http://schemas.microsoft.com/office/drawing/2014/main" id="{7332BBED-D126-4DCA-9557-B488A96E405F}"/>
              </a:ext>
            </a:extLst>
          </p:cNvPr>
          <p:cNvSpPr/>
          <p:nvPr userDrawn="1"/>
        </p:nvSpPr>
        <p:spPr>
          <a:xfrm>
            <a:off x="0" y="6721475"/>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Click to edit your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73AE6F-1F65-4C50-B8BB-3CE8E3C02F5E}"/>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14" name="Text Placeholder 4">
            <a:extLst>
              <a:ext uri="{FF2B5EF4-FFF2-40B4-BE49-F238E27FC236}">
                <a16:creationId xmlns:a16="http://schemas.microsoft.com/office/drawing/2014/main" id="{C0299E33-978D-4B8A-9AC7-FC3F151DAC3D}"/>
              </a:ext>
            </a:extLst>
          </p:cNvPr>
          <p:cNvSpPr>
            <a:spLocks noGrp="1"/>
          </p:cNvSpPr>
          <p:nvPr>
            <p:ph type="body" sz="quarter" idx="17"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a:t>Add a footer</a:t>
            </a:r>
          </a:p>
        </p:txBody>
      </p:sp>
      <p:sp>
        <p:nvSpPr>
          <p:cNvPr id="15" name="Slide Number Placeholder 6">
            <a:extLst>
              <a:ext uri="{FF2B5EF4-FFF2-40B4-BE49-F238E27FC236}">
                <a16:creationId xmlns:a16="http://schemas.microsoft.com/office/drawing/2014/main" id="{03A8A6E9-DFE7-C84C-8C6D-E32D8A663AA6}"/>
              </a:ext>
            </a:extLst>
          </p:cNvPr>
          <p:cNvSpPr>
            <a:spLocks noGrp="1"/>
          </p:cNvSpPr>
          <p:nvPr>
            <p:ph type="sldNum" sz="quarter" idx="18"/>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472371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431800" y="1593150"/>
            <a:ext cx="4348065" cy="4348065"/>
          </a:xfrm>
          <a:prstGeom prst="ellipse">
            <a:avLst/>
          </a:prstGeom>
          <a:solidFill>
            <a:schemeClr val="accent1">
              <a:alpha val="10000"/>
            </a:schemeClr>
          </a:solidFill>
          <a:ln>
            <a:solidFill>
              <a:schemeClr val="accent1"/>
            </a:solidFill>
          </a:ln>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200023" y="2205688"/>
            <a:ext cx="2811618" cy="1440000"/>
          </a:xfrm>
          <a:prstGeom prst="rect">
            <a:avLst/>
          </a:prstGeom>
          <a:noFill/>
        </p:spPr>
        <p:txBody>
          <a:bodyPr anchor="b"/>
          <a:lstStyle>
            <a:lvl1pPr marL="0" indent="0" algn="ctr">
              <a:spcBef>
                <a:spcPts val="0"/>
              </a:spcBef>
              <a:spcAft>
                <a:spcPts val="0"/>
              </a:spcAft>
              <a:buNone/>
              <a:defRPr sz="6600" b="1">
                <a:solidFill>
                  <a:schemeClr val="tx1">
                    <a:lumMod val="75000"/>
                    <a:lumOff val="25000"/>
                  </a:schemeClr>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1615832"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123559" y="1864921"/>
            <a:ext cx="3804522" cy="3804522"/>
          </a:xfrm>
          <a:prstGeom prst="ellipse">
            <a:avLst/>
          </a:prstGeom>
          <a:solidFill>
            <a:schemeClr val="accent2">
              <a:alpha val="10000"/>
            </a:schemeClr>
          </a:solidFill>
          <a:ln>
            <a:solidFill>
              <a:schemeClr val="accent2"/>
            </a:solidFill>
          </a:ln>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4620011"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tx1">
                    <a:lumMod val="75000"/>
                    <a:lumOff val="25000"/>
                  </a:schemeClr>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03582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454997" y="2207063"/>
            <a:ext cx="3120238" cy="3120238"/>
          </a:xfrm>
          <a:prstGeom prst="ellipse">
            <a:avLst/>
          </a:prstGeom>
          <a:solidFill>
            <a:schemeClr val="accent3">
              <a:alpha val="10000"/>
            </a:schemeClr>
          </a:solidFill>
          <a:ln>
            <a:solidFill>
              <a:schemeClr val="accent3"/>
            </a:solidFill>
          </a:ln>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7763617"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tx1">
                    <a:lumMod val="75000"/>
                    <a:lumOff val="25000"/>
                  </a:schemeClr>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025116"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a:t>Add a footer</a:t>
            </a:r>
          </a:p>
        </p:txBody>
      </p:sp>
      <p:sp>
        <p:nvSpPr>
          <p:cNvPr id="16" name="Slide Number Placeholder 6">
            <a:extLst>
              <a:ext uri="{FF2B5EF4-FFF2-40B4-BE49-F238E27FC236}">
                <a16:creationId xmlns:a16="http://schemas.microsoft.com/office/drawing/2014/main" id="{40258D63-D809-EE49-BCDD-8D6306004AEE}"/>
              </a:ext>
            </a:extLst>
          </p:cNvPr>
          <p:cNvSpPr>
            <a:spLocks noGrp="1"/>
          </p:cNvSpPr>
          <p:nvPr>
            <p:ph type="sldNum" sz="quarter" idx="35"/>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3877649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5503617"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0" y="3652910"/>
            <a:ext cx="10143235"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4513617"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4513617"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8595235"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a:t>Add a footer</a:t>
            </a:r>
          </a:p>
        </p:txBody>
      </p:sp>
      <p:sp>
        <p:nvSpPr>
          <p:cNvPr id="13" name="Slide Number Placeholder 6">
            <a:extLst>
              <a:ext uri="{FF2B5EF4-FFF2-40B4-BE49-F238E27FC236}">
                <a16:creationId xmlns:a16="http://schemas.microsoft.com/office/drawing/2014/main" id="{AA059022-81BB-3141-9DC1-6E855A13A2D0}"/>
              </a:ext>
            </a:extLst>
          </p:cNvPr>
          <p:cNvSpPr>
            <a:spLocks noGrp="1"/>
          </p:cNvSpPr>
          <p:nvPr>
            <p:ph type="sldNum" sz="quarter" idx="18"/>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2430366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2000" y="1728000"/>
            <a:ext cx="2919633" cy="720000"/>
          </a:xfrm>
          <a:solidFill>
            <a:schemeClr val="tx1">
              <a:lumMod val="75000"/>
              <a:lumOff val="25000"/>
            </a:schemeClr>
          </a:solidFill>
          <a:ln w="28575">
            <a:solidFill>
              <a:schemeClr val="accent1"/>
            </a:solidFill>
          </a:ln>
        </p:spPr>
        <p:txBody>
          <a:bodyPr lIns="108000" tIns="36000" rIns="108000" bIns="36000" anchor="ctr"/>
          <a:lstStyle>
            <a:lvl1pPr marL="0" indent="0" algn="ctr">
              <a:buNone/>
              <a:defRPr>
                <a:solidFill>
                  <a:schemeClr val="bg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2000" y="2448000"/>
            <a:ext cx="2919633"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Freeform: Shape 13" title="Arrow">
            <a:extLst>
              <a:ext uri="{FF2B5EF4-FFF2-40B4-BE49-F238E27FC236}">
                <a16:creationId xmlns:a16="http://schemas.microsoft.com/office/drawing/2014/main" id="{02DBE11B-8F8E-48E5-9449-E6E9E355DA0F}"/>
              </a:ext>
            </a:extLst>
          </p:cNvPr>
          <p:cNvSpPr/>
          <p:nvPr userDrawn="1"/>
        </p:nvSpPr>
        <p:spPr>
          <a:xfrm flipH="1">
            <a:off x="3570526"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25400" cap="rnd">
            <a:solidFill>
              <a:srgbClr val="4B4B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043801" y="1728000"/>
            <a:ext cx="2919633" cy="720000"/>
          </a:xfrm>
          <a:solidFill>
            <a:schemeClr val="tx1">
              <a:lumMod val="75000"/>
              <a:lumOff val="25000"/>
            </a:schemeClr>
          </a:solidFill>
          <a:ln w="28575">
            <a:solidFill>
              <a:schemeClr val="accent2"/>
            </a:solidFill>
          </a:ln>
        </p:spPr>
        <p:txBody>
          <a:bodyPr lIns="108000" tIns="36000" rIns="108000" bIns="36000" anchor="ctr"/>
          <a:lstStyle>
            <a:lvl1pPr marL="0" indent="0" algn="ctr">
              <a:buNone/>
              <a:defRPr>
                <a:solidFill>
                  <a:schemeClr val="bg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043801" y="2448000"/>
            <a:ext cx="2919633"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Freeform: Shape 14" title="Arrow">
            <a:extLst>
              <a:ext uri="{FF2B5EF4-FFF2-40B4-BE49-F238E27FC236}">
                <a16:creationId xmlns:a16="http://schemas.microsoft.com/office/drawing/2014/main" id="{6EF06703-92AF-44B7-8CE1-044DD2093118}"/>
              </a:ext>
            </a:extLst>
          </p:cNvPr>
          <p:cNvSpPr/>
          <p:nvPr userDrawn="1"/>
        </p:nvSpPr>
        <p:spPr>
          <a:xfrm flipH="1">
            <a:off x="7182327"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25400" cap="rnd">
            <a:solidFill>
              <a:srgbClr val="4B4B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7655602" y="1728000"/>
            <a:ext cx="2919633" cy="720000"/>
          </a:xfrm>
          <a:solidFill>
            <a:schemeClr val="tx1">
              <a:lumMod val="75000"/>
              <a:lumOff val="25000"/>
            </a:schemeClr>
          </a:solidFill>
          <a:ln w="28575">
            <a:solidFill>
              <a:schemeClr val="accent3"/>
            </a:solidFill>
          </a:ln>
        </p:spPr>
        <p:txBody>
          <a:bodyPr lIns="108000" tIns="36000" rIns="108000" bIns="36000" anchor="ctr"/>
          <a:lstStyle>
            <a:lvl1pPr marL="0" indent="0" algn="ctr">
              <a:buNone/>
              <a:defRPr>
                <a:solidFill>
                  <a:schemeClr val="bg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7655602" y="2448000"/>
            <a:ext cx="2919633"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a:t>Add a footer</a:t>
            </a:r>
          </a:p>
        </p:txBody>
      </p:sp>
      <p:sp>
        <p:nvSpPr>
          <p:cNvPr id="13" name="Slide Number Placeholder 6">
            <a:extLst>
              <a:ext uri="{FF2B5EF4-FFF2-40B4-BE49-F238E27FC236}">
                <a16:creationId xmlns:a16="http://schemas.microsoft.com/office/drawing/2014/main" id="{B1CB22CF-1587-E74F-B211-A50F83802581}"/>
              </a:ext>
            </a:extLst>
          </p:cNvPr>
          <p:cNvSpPr>
            <a:spLocks noGrp="1"/>
          </p:cNvSpPr>
          <p:nvPr>
            <p:ph type="sldNum" sz="quarter" idx="19"/>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470484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029017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2791884"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456084"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4606680"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4658409"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a:t>Add a footer</a:t>
            </a:r>
          </a:p>
        </p:txBody>
      </p:sp>
      <p:sp>
        <p:nvSpPr>
          <p:cNvPr id="38" name="Slide Number Placeholder 6">
            <a:extLst>
              <a:ext uri="{FF2B5EF4-FFF2-40B4-BE49-F238E27FC236}">
                <a16:creationId xmlns:a16="http://schemas.microsoft.com/office/drawing/2014/main" id="{C4B93A79-C848-FB4C-BF10-00BE7B66F061}"/>
              </a:ext>
            </a:extLst>
          </p:cNvPr>
          <p:cNvSpPr>
            <a:spLocks noGrp="1"/>
          </p:cNvSpPr>
          <p:nvPr>
            <p:ph type="sldNum" sz="quarter" idx="61"/>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909005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a:t>Add a footer</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8" name="Picture Placeholder 4">
            <a:extLst>
              <a:ext uri="{FF2B5EF4-FFF2-40B4-BE49-F238E27FC236}">
                <a16:creationId xmlns:a16="http://schemas.microsoft.com/office/drawing/2014/main" id="{EC13E70C-589A-40D0-83ED-C913136ACD7E}"/>
              </a:ext>
            </a:extLst>
          </p:cNvPr>
          <p:cNvSpPr>
            <a:spLocks noGrp="1"/>
          </p:cNvSpPr>
          <p:nvPr>
            <p:ph type="pic" sz="quarter" idx="14" hasCustomPrompt="1"/>
          </p:nvPr>
        </p:nvSpPr>
        <p:spPr>
          <a:xfrm>
            <a:off x="431800" y="1952049"/>
            <a:ext cx="1476951" cy="1476951"/>
          </a:xfrm>
          <a:solidFill>
            <a:schemeClr val="bg1">
              <a:lumMod val="95000"/>
              <a:alpha val="70000"/>
            </a:schemeClr>
          </a:solidFill>
          <a:ln w="12700" cap="flat">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Insert or Drag and Drop Image Here</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4" name="Picture Placeholder 4">
            <a:extLst>
              <a:ext uri="{FF2B5EF4-FFF2-40B4-BE49-F238E27FC236}">
                <a16:creationId xmlns:a16="http://schemas.microsoft.com/office/drawing/2014/main" id="{45BB7166-E008-49D6-8450-A5312FEF5DA3}"/>
              </a:ext>
            </a:extLst>
          </p:cNvPr>
          <p:cNvSpPr>
            <a:spLocks noGrp="1"/>
          </p:cNvSpPr>
          <p:nvPr>
            <p:ph type="pic" sz="quarter" idx="34" hasCustomPrompt="1"/>
          </p:nvPr>
        </p:nvSpPr>
        <p:spPr>
          <a:xfrm>
            <a:off x="4088297" y="1952049"/>
            <a:ext cx="1476951" cy="1476951"/>
          </a:xfrm>
          <a:solidFill>
            <a:schemeClr val="bg1">
              <a:lumMod val="95000"/>
              <a:alpha val="70000"/>
            </a:schemeClr>
          </a:solidFill>
          <a:ln w="12700" cap="flat">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Insert or Drag and Drop Image Here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8" name="Picture Placeholder 4">
            <a:extLst>
              <a:ext uri="{FF2B5EF4-FFF2-40B4-BE49-F238E27FC236}">
                <a16:creationId xmlns:a16="http://schemas.microsoft.com/office/drawing/2014/main" id="{B8CCF0D9-2E35-46E1-9212-1B3509896D23}"/>
              </a:ext>
            </a:extLst>
          </p:cNvPr>
          <p:cNvSpPr>
            <a:spLocks noGrp="1"/>
          </p:cNvSpPr>
          <p:nvPr>
            <p:ph type="pic" sz="quarter" idx="38" hasCustomPrompt="1"/>
          </p:nvPr>
        </p:nvSpPr>
        <p:spPr>
          <a:xfrm>
            <a:off x="7744794" y="1952049"/>
            <a:ext cx="1476951" cy="1476951"/>
          </a:xfrm>
          <a:solidFill>
            <a:schemeClr val="bg1">
              <a:lumMod val="95000"/>
              <a:alpha val="70000"/>
            </a:schemeClr>
          </a:solidFill>
          <a:ln w="12700" cap="flat">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Insert or Drag and Drop Image Here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8" name="Slide Number Placeholder 6">
            <a:extLst>
              <a:ext uri="{FF2B5EF4-FFF2-40B4-BE49-F238E27FC236}">
                <a16:creationId xmlns:a16="http://schemas.microsoft.com/office/drawing/2014/main" id="{AE8F62FC-AFDE-3E45-856E-4C504FC42FEC}"/>
              </a:ext>
            </a:extLst>
          </p:cNvPr>
          <p:cNvSpPr>
            <a:spLocks noGrp="1"/>
          </p:cNvSpPr>
          <p:nvPr>
            <p:ph type="sldNum" sz="quarter" idx="42"/>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3212643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8" name="Picture Placeholder 15">
            <a:extLst>
              <a:ext uri="{FF2B5EF4-FFF2-40B4-BE49-F238E27FC236}">
                <a16:creationId xmlns:a16="http://schemas.microsoft.com/office/drawing/2014/main" id="{12424001-B070-42CA-89F1-75B99FC8EDEF}"/>
              </a:ext>
            </a:extLst>
          </p:cNvPr>
          <p:cNvSpPr>
            <a:spLocks noGrp="1"/>
          </p:cNvSpPr>
          <p:nvPr>
            <p:ph type="pic" sz="quarter" idx="41"/>
          </p:nvPr>
        </p:nvSpPr>
        <p:spPr>
          <a:xfrm>
            <a:off x="492656" y="2256300"/>
            <a:ext cx="1217130" cy="1217130"/>
          </a:xfrm>
          <a:noFill/>
          <a:ln w="12700"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06D803D4-7F73-49F7-9CC0-E376C2AB01D5}"/>
              </a:ext>
            </a:extLst>
          </p:cNvPr>
          <p:cNvSpPr>
            <a:spLocks noGrp="1"/>
          </p:cNvSpPr>
          <p:nvPr>
            <p:ph type="pic" sz="quarter" idx="42"/>
          </p:nvPr>
        </p:nvSpPr>
        <p:spPr>
          <a:xfrm>
            <a:off x="4060200" y="2256300"/>
            <a:ext cx="1217130" cy="1217130"/>
          </a:xfrm>
          <a:noFill/>
          <a:ln w="12700" cap="sq">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543495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5442861"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55A4F561-30F1-443F-9FFB-05E1EC71524E}"/>
              </a:ext>
            </a:extLst>
          </p:cNvPr>
          <p:cNvSpPr>
            <a:spLocks noGrp="1"/>
          </p:cNvSpPr>
          <p:nvPr>
            <p:ph type="pic" sz="quarter" idx="43"/>
          </p:nvPr>
        </p:nvSpPr>
        <p:spPr>
          <a:xfrm>
            <a:off x="7627744" y="2256300"/>
            <a:ext cx="1217130" cy="1217130"/>
          </a:xfrm>
          <a:noFill/>
          <a:ln w="12700" cap="sq">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900249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9002499"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4" name="Picture Placeholder 15">
            <a:extLst>
              <a:ext uri="{FF2B5EF4-FFF2-40B4-BE49-F238E27FC236}">
                <a16:creationId xmlns:a16="http://schemas.microsoft.com/office/drawing/2014/main" id="{E9836B2F-D2CC-4A47-A3FE-016E92B80252}"/>
              </a:ext>
            </a:extLst>
          </p:cNvPr>
          <p:cNvSpPr>
            <a:spLocks noGrp="1"/>
          </p:cNvSpPr>
          <p:nvPr>
            <p:ph type="pic" sz="quarter" idx="55"/>
          </p:nvPr>
        </p:nvSpPr>
        <p:spPr>
          <a:xfrm>
            <a:off x="492656" y="4023015"/>
            <a:ext cx="1217130" cy="1217130"/>
          </a:xfrm>
          <a:noFill/>
          <a:ln w="12700" cap="sq">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5" name="Picture Placeholder 15">
            <a:extLst>
              <a:ext uri="{FF2B5EF4-FFF2-40B4-BE49-F238E27FC236}">
                <a16:creationId xmlns:a16="http://schemas.microsoft.com/office/drawing/2014/main" id="{02EC6DDF-472F-47FF-AB50-84DEB99BB340}"/>
              </a:ext>
            </a:extLst>
          </p:cNvPr>
          <p:cNvSpPr>
            <a:spLocks noGrp="1"/>
          </p:cNvSpPr>
          <p:nvPr>
            <p:ph type="pic" sz="quarter" idx="56"/>
          </p:nvPr>
        </p:nvSpPr>
        <p:spPr>
          <a:xfrm>
            <a:off x="4060200" y="4023015"/>
            <a:ext cx="1217130" cy="1217130"/>
          </a:xfrm>
          <a:noFill/>
          <a:ln w="12700" cap="sq">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543495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5442861"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6" name="Picture Placeholder 15">
            <a:extLst>
              <a:ext uri="{FF2B5EF4-FFF2-40B4-BE49-F238E27FC236}">
                <a16:creationId xmlns:a16="http://schemas.microsoft.com/office/drawing/2014/main" id="{B6BBF386-2A9D-4CE1-BEA4-F34ECCB54C5B}"/>
              </a:ext>
            </a:extLst>
          </p:cNvPr>
          <p:cNvSpPr>
            <a:spLocks noGrp="1"/>
          </p:cNvSpPr>
          <p:nvPr>
            <p:ph type="pic" sz="quarter" idx="57"/>
          </p:nvPr>
        </p:nvSpPr>
        <p:spPr>
          <a:xfrm>
            <a:off x="7627744" y="4023015"/>
            <a:ext cx="1217130" cy="1217130"/>
          </a:xfrm>
          <a:noFill/>
          <a:ln w="12700" cap="sq">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900249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9002499"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a:t>Add a footer</a:t>
            </a:r>
          </a:p>
        </p:txBody>
      </p:sp>
      <p:sp>
        <p:nvSpPr>
          <p:cNvPr id="24" name="Slide Number Placeholder 6">
            <a:extLst>
              <a:ext uri="{FF2B5EF4-FFF2-40B4-BE49-F238E27FC236}">
                <a16:creationId xmlns:a16="http://schemas.microsoft.com/office/drawing/2014/main" id="{694CD2E2-CA8B-354D-8563-5AC361B78B27}"/>
              </a:ext>
            </a:extLst>
          </p:cNvPr>
          <p:cNvSpPr>
            <a:spLocks noGrp="1"/>
          </p:cNvSpPr>
          <p:nvPr>
            <p:ph type="sldNum" sz="quarter" idx="62"/>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32128930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D93E3A8D-44B7-4CCB-AEEA-A0EF560F1504}"/>
              </a:ext>
            </a:extLst>
          </p:cNvPr>
          <p:cNvSpPr>
            <a:spLocks noGrp="1"/>
          </p:cNvSpPr>
          <p:nvPr>
            <p:ph type="sldNum" sz="quarter" idx="13"/>
          </p:nvPr>
        </p:nvSpPr>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1734501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a:t>Add a footer</a:t>
            </a:r>
          </a:p>
        </p:txBody>
      </p:sp>
      <p:sp>
        <p:nvSpPr>
          <p:cNvPr id="5" name="Title 4">
            <a:extLst>
              <a:ext uri="{FF2B5EF4-FFF2-40B4-BE49-F238E27FC236}">
                <a16:creationId xmlns:a16="http://schemas.microsoft.com/office/drawing/2014/main" id="{05CD2AAA-246C-4A45-BE24-C1A9DB1D3C6B}"/>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7" name="Slide Number Placeholder 6">
            <a:extLst>
              <a:ext uri="{FF2B5EF4-FFF2-40B4-BE49-F238E27FC236}">
                <a16:creationId xmlns:a16="http://schemas.microsoft.com/office/drawing/2014/main" id="{005A0092-7256-3C4E-857B-D93B1A8D2CC7}"/>
              </a:ext>
            </a:extLst>
          </p:cNvPr>
          <p:cNvSpPr>
            <a:spLocks noGrp="1"/>
          </p:cNvSpPr>
          <p:nvPr>
            <p:ph type="sldNum" sz="quarter" idx="14"/>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
        <p:nvSpPr>
          <p:cNvPr id="8" name="Content Placeholder 2">
            <a:extLst>
              <a:ext uri="{FF2B5EF4-FFF2-40B4-BE49-F238E27FC236}">
                <a16:creationId xmlns:a16="http://schemas.microsoft.com/office/drawing/2014/main" id="{109829B2-67B8-42AF-A8F6-0483C504E33A}"/>
              </a:ext>
            </a:extLst>
          </p:cNvPr>
          <p:cNvSpPr>
            <a:spLocks noGrp="1"/>
          </p:cNvSpPr>
          <p:nvPr>
            <p:ph sz="half" idx="1" hasCustomPrompt="1"/>
          </p:nvPr>
        </p:nvSpPr>
        <p:spPr>
          <a:xfrm>
            <a:off x="432000" y="1197204"/>
            <a:ext cx="4865864" cy="497975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3">
            <a:extLst>
              <a:ext uri="{FF2B5EF4-FFF2-40B4-BE49-F238E27FC236}">
                <a16:creationId xmlns:a16="http://schemas.microsoft.com/office/drawing/2014/main" id="{D0953015-A379-403E-8191-D885E217C757}"/>
              </a:ext>
            </a:extLst>
          </p:cNvPr>
          <p:cNvSpPr>
            <a:spLocks noGrp="1"/>
          </p:cNvSpPr>
          <p:nvPr>
            <p:ph sz="half" idx="2" hasCustomPrompt="1"/>
          </p:nvPr>
        </p:nvSpPr>
        <p:spPr>
          <a:xfrm>
            <a:off x="5709372" y="1197204"/>
            <a:ext cx="4865864" cy="497975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324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883617" y="1152000"/>
            <a:ext cx="3240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7335235" y="1152000"/>
            <a:ext cx="3240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a:t>Add a footer</a:t>
            </a:r>
          </a:p>
        </p:txBody>
      </p:sp>
      <p:sp>
        <p:nvSpPr>
          <p:cNvPr id="6" name="Title 5">
            <a:extLst>
              <a:ext uri="{FF2B5EF4-FFF2-40B4-BE49-F238E27FC236}">
                <a16:creationId xmlns:a16="http://schemas.microsoft.com/office/drawing/2014/main" id="{BC3A1E70-888C-457D-AFFC-B6844C5A7A9B}"/>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9" name="Slide Number Placeholder 6">
            <a:extLst>
              <a:ext uri="{FF2B5EF4-FFF2-40B4-BE49-F238E27FC236}">
                <a16:creationId xmlns:a16="http://schemas.microsoft.com/office/drawing/2014/main" id="{DB8ADDC7-03DF-504A-BCB2-CD59459CCF54}"/>
              </a:ext>
            </a:extLst>
          </p:cNvPr>
          <p:cNvSpPr>
            <a:spLocks noGrp="1"/>
          </p:cNvSpPr>
          <p:nvPr>
            <p:ph type="sldNum" sz="quarter" idx="15"/>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2654388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2">
    <p:bg>
      <p:bgPr>
        <a:solidFill>
          <a:schemeClr val="accent4"/>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C9DDC4F-A427-4A89-A8C8-29E5B3636915}"/>
              </a:ext>
            </a:extLst>
          </p:cNvPr>
          <p:cNvGrpSpPr/>
          <p:nvPr userDrawn="1"/>
        </p:nvGrpSpPr>
        <p:grpSpPr>
          <a:xfrm>
            <a:off x="5277678" y="0"/>
            <a:ext cx="5676382" cy="6858000"/>
            <a:chOff x="0" y="0"/>
            <a:chExt cx="12192000" cy="6858000"/>
          </a:xfrm>
          <a:solidFill>
            <a:schemeClr val="accent1"/>
          </a:solidFill>
        </p:grpSpPr>
        <p:sp>
          <p:nvSpPr>
            <p:cNvPr id="16" name="Rectangle 15">
              <a:extLst>
                <a:ext uri="{FF2B5EF4-FFF2-40B4-BE49-F238E27FC236}">
                  <a16:creationId xmlns:a16="http://schemas.microsoft.com/office/drawing/2014/main" id="{2116DDCD-23BC-4768-B673-35E1C415BFCE}"/>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290EB2DE-F6E9-449A-BC72-D4F6DBBB6343}"/>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Photo </a:t>
            </a:r>
            <a:br>
              <a:rPr lang="en-US" noProof="0"/>
            </a:br>
            <a:r>
              <a:rPr lang="en-US" noProof="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Footer Placeholder 5">
            <a:extLst>
              <a:ext uri="{FF2B5EF4-FFF2-40B4-BE49-F238E27FC236}">
                <a16:creationId xmlns:a16="http://schemas.microsoft.com/office/drawing/2014/main" id="{8183FF27-EC9A-4B3B-8FC8-8C0B22BAF41E}"/>
              </a:ext>
            </a:extLst>
          </p:cNvPr>
          <p:cNvSpPr>
            <a:spLocks noGrp="1"/>
          </p:cNvSpPr>
          <p:nvPr>
            <p:ph type="ftr" sz="quarter" idx="11"/>
          </p:nvPr>
        </p:nvSpPr>
        <p:spPr/>
        <p:txBody>
          <a:bodyPr/>
          <a:lstStyle/>
          <a:p>
            <a:r>
              <a:rPr lang="en-US" noProof="0"/>
              <a:t>Add a footer</a:t>
            </a:r>
          </a:p>
        </p:txBody>
      </p:sp>
      <p:sp>
        <p:nvSpPr>
          <p:cNvPr id="7" name="Slide Number Placeholder 6">
            <a:extLst>
              <a:ext uri="{FF2B5EF4-FFF2-40B4-BE49-F238E27FC236}">
                <a16:creationId xmlns:a16="http://schemas.microsoft.com/office/drawing/2014/main" id="{66BEA673-E77B-454E-A2E7-937820AAEFF4}"/>
              </a:ext>
            </a:extLst>
          </p:cNvPr>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Click to edit your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4519703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1908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490809" y="1152525"/>
            <a:ext cx="19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549618" y="1152525"/>
            <a:ext cx="19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608427" y="1148060"/>
            <a:ext cx="19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667235" y="1152525"/>
            <a:ext cx="19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a:t>Add a footer</a:t>
            </a:r>
          </a:p>
        </p:txBody>
      </p:sp>
      <p:sp>
        <p:nvSpPr>
          <p:cNvPr id="6" name="Title 5">
            <a:extLst>
              <a:ext uri="{FF2B5EF4-FFF2-40B4-BE49-F238E27FC236}">
                <a16:creationId xmlns:a16="http://schemas.microsoft.com/office/drawing/2014/main" id="{0219BBF2-DEB7-4E8E-8C83-D3D10FA6E37E}"/>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10" name="Slide Number Placeholder 6">
            <a:extLst>
              <a:ext uri="{FF2B5EF4-FFF2-40B4-BE49-F238E27FC236}">
                <a16:creationId xmlns:a16="http://schemas.microsoft.com/office/drawing/2014/main" id="{08BEF633-490C-6441-95CA-B2301D2D96DC}"/>
              </a:ext>
            </a:extLst>
          </p:cNvPr>
          <p:cNvSpPr>
            <a:spLocks noGrp="1"/>
          </p:cNvSpPr>
          <p:nvPr>
            <p:ph type="sldNum" sz="quarter" idx="17"/>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974837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4860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4860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a:t>Add a footer</a:t>
            </a:r>
          </a:p>
        </p:txBody>
      </p:sp>
      <p:sp>
        <p:nvSpPr>
          <p:cNvPr id="6" name="Title 5">
            <a:extLst>
              <a:ext uri="{FF2B5EF4-FFF2-40B4-BE49-F238E27FC236}">
                <a16:creationId xmlns:a16="http://schemas.microsoft.com/office/drawing/2014/main" id="{3673AE6F-1F65-4C50-B8BB-3CE8E3C02F5E}"/>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9" name="Slide Number Placeholder 6">
            <a:extLst>
              <a:ext uri="{FF2B5EF4-FFF2-40B4-BE49-F238E27FC236}">
                <a16:creationId xmlns:a16="http://schemas.microsoft.com/office/drawing/2014/main" id="{EFE5FCFC-5862-8346-B282-9ACAE5AA2B95}"/>
              </a:ext>
            </a:extLst>
          </p:cNvPr>
          <p:cNvSpPr>
            <a:spLocks noGrp="1"/>
          </p:cNvSpPr>
          <p:nvPr>
            <p:ph type="sldNum" sz="quarter" idx="15"/>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
        <p:nvSpPr>
          <p:cNvPr id="10" name="Content Placeholder 5">
            <a:extLst>
              <a:ext uri="{FF2B5EF4-FFF2-40B4-BE49-F238E27FC236}">
                <a16:creationId xmlns:a16="http://schemas.microsoft.com/office/drawing/2014/main" id="{484CD98A-64EE-42B1-9A8B-F495FEF2E9FE}"/>
              </a:ext>
            </a:extLst>
          </p:cNvPr>
          <p:cNvSpPr>
            <a:spLocks noGrp="1"/>
          </p:cNvSpPr>
          <p:nvPr>
            <p:ph sz="quarter" idx="4" hasCustomPrompt="1"/>
          </p:nvPr>
        </p:nvSpPr>
        <p:spPr>
          <a:xfrm>
            <a:off x="5715235" y="1581663"/>
            <a:ext cx="4786225" cy="4608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99F7B39C-4DE9-4650-869E-0410A8E29AAA}"/>
              </a:ext>
            </a:extLst>
          </p:cNvPr>
          <p:cNvSpPr>
            <a:spLocks noGrp="1"/>
          </p:cNvSpPr>
          <p:nvPr>
            <p:ph type="body" sz="quarter" idx="3" hasCustomPrompt="1"/>
          </p:nvPr>
        </p:nvSpPr>
        <p:spPr>
          <a:xfrm>
            <a:off x="5715235" y="1151999"/>
            <a:ext cx="4860000" cy="359999"/>
          </a:xfrm>
        </p:spPr>
        <p:txBody>
          <a:bodyPr vert="horz" lIns="0" tIns="0" rIns="0" bIns="0" rtlCol="0" anchor="t">
            <a:noAutofit/>
          </a:bodyPr>
          <a:lstStyle>
            <a:lvl1pPr marL="0" indent="0">
              <a:buNone/>
              <a:defRPr lang="en-US" sz="2400" b="1"/>
            </a:lvl1pPr>
          </a:lstStyle>
          <a:p>
            <a:pPr marL="266700" lvl="0" indent="-266700"/>
            <a:r>
              <a:rPr lang="en-US" noProof="0"/>
              <a:t>Edit Master text styles</a:t>
            </a:r>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a:t>Add a footer</a:t>
            </a:r>
          </a:p>
        </p:txBody>
      </p:sp>
      <p:sp>
        <p:nvSpPr>
          <p:cNvPr id="4" name="Slide Number Placeholder 6">
            <a:extLst>
              <a:ext uri="{FF2B5EF4-FFF2-40B4-BE49-F238E27FC236}">
                <a16:creationId xmlns:a16="http://schemas.microsoft.com/office/drawing/2014/main" id="{B5454C20-CBD2-8F4B-8A28-F61813EE96D8}"/>
              </a:ext>
            </a:extLst>
          </p:cNvPr>
          <p:cNvSpPr>
            <a:spLocks noGrp="1"/>
          </p:cNvSpPr>
          <p:nvPr>
            <p:ph type="sldNum" sz="quarter" idx="13"/>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
        <p:nvSpPr>
          <p:cNvPr id="5" name="Title 1">
            <a:extLst>
              <a:ext uri="{FF2B5EF4-FFF2-40B4-BE49-F238E27FC236}">
                <a16:creationId xmlns:a16="http://schemas.microsoft.com/office/drawing/2014/main" id="{5FFE2F7D-AF1E-41D2-8D7B-FE0BB1B572EA}"/>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6" name="Text Placeholder 3">
            <a:extLst>
              <a:ext uri="{FF2B5EF4-FFF2-40B4-BE49-F238E27FC236}">
                <a16:creationId xmlns:a16="http://schemas.microsoft.com/office/drawing/2014/main" id="{E7336E73-8189-49DD-8813-80CD92FB5701}"/>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7" name="Content Placeholder 2">
            <a:extLst>
              <a:ext uri="{FF2B5EF4-FFF2-40B4-BE49-F238E27FC236}">
                <a16:creationId xmlns:a16="http://schemas.microsoft.com/office/drawing/2014/main" id="{6F8D5478-FA4F-48AE-8588-59081070B7D7}"/>
              </a:ext>
            </a:extLst>
          </p:cNvPr>
          <p:cNvSpPr>
            <a:spLocks noGrp="1"/>
          </p:cNvSpPr>
          <p:nvPr>
            <p:ph idx="1" hasCustomPrompt="1"/>
          </p:nvPr>
        </p:nvSpPr>
        <p:spPr>
          <a:xfrm>
            <a:off x="5183188" y="457201"/>
            <a:ext cx="5082602" cy="540385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21780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a:t>Add a footer</a:t>
            </a:r>
          </a:p>
        </p:txBody>
      </p:sp>
      <p:sp>
        <p:nvSpPr>
          <p:cNvPr id="4" name="Slide Number Placeholder 6">
            <a:extLst>
              <a:ext uri="{FF2B5EF4-FFF2-40B4-BE49-F238E27FC236}">
                <a16:creationId xmlns:a16="http://schemas.microsoft.com/office/drawing/2014/main" id="{B5454C20-CBD2-8F4B-8A28-F61813EE96D8}"/>
              </a:ext>
            </a:extLst>
          </p:cNvPr>
          <p:cNvSpPr>
            <a:spLocks noGrp="1"/>
          </p:cNvSpPr>
          <p:nvPr>
            <p:ph type="sldNum" sz="quarter" idx="13"/>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
        <p:nvSpPr>
          <p:cNvPr id="5" name="Title 1">
            <a:extLst>
              <a:ext uri="{FF2B5EF4-FFF2-40B4-BE49-F238E27FC236}">
                <a16:creationId xmlns:a16="http://schemas.microsoft.com/office/drawing/2014/main" id="{5FFE2F7D-AF1E-41D2-8D7B-FE0BB1B572EA}"/>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6" name="Text Placeholder 3">
            <a:extLst>
              <a:ext uri="{FF2B5EF4-FFF2-40B4-BE49-F238E27FC236}">
                <a16:creationId xmlns:a16="http://schemas.microsoft.com/office/drawing/2014/main" id="{E7336E73-8189-49DD-8813-80CD92FB5701}"/>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Picture Placeholder 2">
            <a:extLst>
              <a:ext uri="{FF2B5EF4-FFF2-40B4-BE49-F238E27FC236}">
                <a16:creationId xmlns:a16="http://schemas.microsoft.com/office/drawing/2014/main" id="{050FC2D7-C428-4985-A707-D3D2DA6165E1}"/>
              </a:ext>
            </a:extLst>
          </p:cNvPr>
          <p:cNvSpPr>
            <a:spLocks noGrp="1"/>
          </p:cNvSpPr>
          <p:nvPr>
            <p:ph type="pic" idx="1"/>
          </p:nvPr>
        </p:nvSpPr>
        <p:spPr>
          <a:xfrm>
            <a:off x="5183188" y="457201"/>
            <a:ext cx="5063748"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Tree>
    <p:extLst>
      <p:ext uri="{BB962C8B-B14F-4D97-AF65-F5344CB8AC3E}">
        <p14:creationId xmlns:p14="http://schemas.microsoft.com/office/powerpoint/2010/main" val="503924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a:t>Add a footer</a:t>
            </a:r>
          </a:p>
        </p:txBody>
      </p:sp>
      <p:sp>
        <p:nvSpPr>
          <p:cNvPr id="6" name="Slide Number Placeholder 6">
            <a:extLst>
              <a:ext uri="{FF2B5EF4-FFF2-40B4-BE49-F238E27FC236}">
                <a16:creationId xmlns:a16="http://schemas.microsoft.com/office/drawing/2014/main" id="{28DDE606-CFBE-5C4D-91D3-266C9C6E730C}"/>
              </a:ext>
            </a:extLst>
          </p:cNvPr>
          <p:cNvSpPr>
            <a:spLocks noGrp="1"/>
          </p:cNvSpPr>
          <p:nvPr>
            <p:ph type="sldNum" sz="quarter" idx="14"/>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15058552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a:t>Add a footer</a:t>
            </a:r>
          </a:p>
        </p:txBody>
      </p:sp>
      <p:sp>
        <p:nvSpPr>
          <p:cNvPr id="4" name="Slide Number Placeholder 6">
            <a:extLst>
              <a:ext uri="{FF2B5EF4-FFF2-40B4-BE49-F238E27FC236}">
                <a16:creationId xmlns:a16="http://schemas.microsoft.com/office/drawing/2014/main" id="{B5454C20-CBD2-8F4B-8A28-F61813EE96D8}"/>
              </a:ext>
            </a:extLst>
          </p:cNvPr>
          <p:cNvSpPr>
            <a:spLocks noGrp="1"/>
          </p:cNvSpPr>
          <p:nvPr>
            <p:ph type="sldNum" sz="quarter" idx="13"/>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11397670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Photo </a:t>
            </a:r>
            <a:br>
              <a:rPr lang="en-US" noProof="0"/>
            </a:br>
            <a:r>
              <a:rPr lang="en-US" noProof="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8AC2952E-380C-48F5-9C93-B1EB0713EF3E}"/>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4" name="Group 3">
            <a:extLst>
              <a:ext uri="{FF2B5EF4-FFF2-40B4-BE49-F238E27FC236}">
                <a16:creationId xmlns:a16="http://schemas.microsoft.com/office/drawing/2014/main" id="{A4A26770-290B-4E8A-B12A-36F7DDB7F2B1}"/>
              </a:ext>
            </a:extLst>
          </p:cNvPr>
          <p:cNvGrpSpPr/>
          <p:nvPr userDrawn="1"/>
        </p:nvGrpSpPr>
        <p:grpSpPr>
          <a:xfrm>
            <a:off x="0" y="0"/>
            <a:ext cx="5277678" cy="6858000"/>
            <a:chOff x="0" y="0"/>
            <a:chExt cx="10954058" cy="6858000"/>
          </a:xfrm>
        </p:grpSpPr>
        <p:sp>
          <p:nvSpPr>
            <p:cNvPr id="13" name="Rectangle 12">
              <a:extLst>
                <a:ext uri="{FF2B5EF4-FFF2-40B4-BE49-F238E27FC236}">
                  <a16:creationId xmlns:a16="http://schemas.microsoft.com/office/drawing/2014/main" id="{C783424E-B9B3-4D58-988A-26DEDF734F4E}"/>
                </a:ext>
              </a:extLst>
            </p:cNvPr>
            <p:cNvSpPr/>
            <p:nvPr userDrawn="1"/>
          </p:nvSpPr>
          <p:spPr>
            <a:xfrm>
              <a:off x="0" y="0"/>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Rectangle 14">
              <a:extLst>
                <a:ext uri="{FF2B5EF4-FFF2-40B4-BE49-F238E27FC236}">
                  <a16:creationId xmlns:a16="http://schemas.microsoft.com/office/drawing/2014/main" id="{7332BBED-D126-4DCA-9557-B488A96E405F}"/>
                </a:ext>
              </a:extLst>
            </p:cNvPr>
            <p:cNvSpPr/>
            <p:nvPr userDrawn="1"/>
          </p:nvSpPr>
          <p:spPr>
            <a:xfrm>
              <a:off x="0" y="6721475"/>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2894682"/>
            <a:ext cx="5085650" cy="1870007"/>
          </a:xfrm>
        </p:spPr>
        <p:txBody>
          <a:bodyPr anchor="b"/>
          <a:lstStyle>
            <a:lvl1pPr algn="r">
              <a:defRPr sz="660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5573044" y="5025053"/>
            <a:ext cx="4681330"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9" name="Text Placeholder 4">
            <a:extLst>
              <a:ext uri="{FF2B5EF4-FFF2-40B4-BE49-F238E27FC236}">
                <a16:creationId xmlns:a16="http://schemas.microsoft.com/office/drawing/2014/main" id="{77D147AD-3B0C-4B21-AE3D-178E0B7E360D}"/>
              </a:ext>
            </a:extLst>
          </p:cNvPr>
          <p:cNvSpPr>
            <a:spLocks noGrp="1"/>
          </p:cNvSpPr>
          <p:nvPr>
            <p:ph type="body" sz="quarter" idx="15" hasCustomPrompt="1"/>
          </p:nvPr>
        </p:nvSpPr>
        <p:spPr>
          <a:xfrm>
            <a:off x="5573044" y="5431223"/>
            <a:ext cx="4681330"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20" name="Text Placeholder 10">
            <a:extLst>
              <a:ext uri="{FF2B5EF4-FFF2-40B4-BE49-F238E27FC236}">
                <a16:creationId xmlns:a16="http://schemas.microsoft.com/office/drawing/2014/main" id="{6EB09218-D127-4641-A366-94360A951A0D}"/>
              </a:ext>
            </a:extLst>
          </p:cNvPr>
          <p:cNvSpPr>
            <a:spLocks noGrp="1"/>
          </p:cNvSpPr>
          <p:nvPr>
            <p:ph type="body" sz="quarter" idx="16" hasCustomPrompt="1"/>
          </p:nvPr>
        </p:nvSpPr>
        <p:spPr>
          <a:xfrm>
            <a:off x="5573044" y="5817586"/>
            <a:ext cx="4681330" cy="252000"/>
          </a:xfrm>
        </p:spPr>
        <p:txBody>
          <a:bodyPr/>
          <a:lstStyle>
            <a:lvl1pPr marL="0" indent="0" algn="r">
              <a:buNone/>
              <a:defRPr sz="1600">
                <a:solidFill>
                  <a:schemeClr val="bg1"/>
                </a:solidFill>
              </a:defRPr>
            </a:lvl1pPr>
          </a:lstStyle>
          <a:p>
            <a:pPr lvl="0"/>
            <a:r>
              <a:rPr lang="en-US" noProof="0"/>
              <a:t>Email</a:t>
            </a:r>
          </a:p>
        </p:txBody>
      </p:sp>
      <p:sp>
        <p:nvSpPr>
          <p:cNvPr id="21" name="Text Placeholder 15">
            <a:extLst>
              <a:ext uri="{FF2B5EF4-FFF2-40B4-BE49-F238E27FC236}">
                <a16:creationId xmlns:a16="http://schemas.microsoft.com/office/drawing/2014/main" id="{B9C42B1D-23D7-46D7-A8E3-6667AC7EFB66}"/>
              </a:ext>
            </a:extLst>
          </p:cNvPr>
          <p:cNvSpPr>
            <a:spLocks noGrp="1"/>
          </p:cNvSpPr>
          <p:nvPr>
            <p:ph type="body" sz="quarter" idx="17" hasCustomPrompt="1"/>
          </p:nvPr>
        </p:nvSpPr>
        <p:spPr>
          <a:xfrm>
            <a:off x="5573044" y="6203950"/>
            <a:ext cx="4683095" cy="252413"/>
          </a:xfrm>
        </p:spPr>
        <p:txBody>
          <a:bodyPr/>
          <a:lstStyle>
            <a:lvl1pPr marL="0" indent="0" algn="r">
              <a:buNone/>
              <a:defRPr sz="1600">
                <a:solidFill>
                  <a:schemeClr val="bg1"/>
                </a:solidFill>
              </a:defRPr>
            </a:lvl1pPr>
          </a:lstStyle>
          <a:p>
            <a:pPr lvl="0"/>
            <a:r>
              <a:rPr lang="en-US" noProof="0"/>
              <a:t>Website</a:t>
            </a:r>
          </a:p>
        </p:txBody>
      </p:sp>
    </p:spTree>
    <p:extLst>
      <p:ext uri="{BB962C8B-B14F-4D97-AF65-F5344CB8AC3E}">
        <p14:creationId xmlns:p14="http://schemas.microsoft.com/office/powerpoint/2010/main" val="29303866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88D655-4406-4239-85EC-50C2308745AA}"/>
              </a:ext>
            </a:extLst>
          </p:cNvPr>
          <p:cNvSpPr/>
          <p:nvPr userDrawn="1"/>
        </p:nvSpPr>
        <p:spPr>
          <a:xfrm>
            <a:off x="145004" y="135743"/>
            <a:ext cx="11909425" cy="6584950"/>
          </a:xfrm>
          <a:prstGeom prst="rect">
            <a:avLst/>
          </a:prstGeom>
          <a:solidFill>
            <a:schemeClr val="accent4">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5" name="Group 4">
            <a:extLst>
              <a:ext uri="{FF2B5EF4-FFF2-40B4-BE49-F238E27FC236}">
                <a16:creationId xmlns:a16="http://schemas.microsoft.com/office/drawing/2014/main" id="{EC9DDC4F-A427-4A89-A8C8-29E5B3636915}"/>
              </a:ext>
            </a:extLst>
          </p:cNvPr>
          <p:cNvGrpSpPr/>
          <p:nvPr userDrawn="1"/>
        </p:nvGrpSpPr>
        <p:grpSpPr>
          <a:xfrm>
            <a:off x="5277678" y="0"/>
            <a:ext cx="5676382" cy="6858000"/>
            <a:chOff x="0" y="0"/>
            <a:chExt cx="12192000" cy="6858000"/>
          </a:xfrm>
          <a:solidFill>
            <a:schemeClr val="accent1"/>
          </a:solidFill>
        </p:grpSpPr>
        <p:sp>
          <p:nvSpPr>
            <p:cNvPr id="16" name="Rectangle 15">
              <a:extLst>
                <a:ext uri="{FF2B5EF4-FFF2-40B4-BE49-F238E27FC236}">
                  <a16:creationId xmlns:a16="http://schemas.microsoft.com/office/drawing/2014/main" id="{2116DDCD-23BC-4768-B673-35E1C415BFCE}"/>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290EB2DE-F6E9-449A-BC72-D4F6DBBB6343}"/>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Click to edit your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7571908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401478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ith Imag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Photo </a:t>
            </a:r>
            <a:br>
              <a:rPr lang="en-US" noProof="0"/>
            </a:br>
            <a:r>
              <a:rPr lang="en-US" noProof="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2860636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rge Intro Copy">
    <p:bg>
      <p:bgPr>
        <a:solidFill>
          <a:schemeClr val="bg1">
            <a:lumMod val="95000"/>
          </a:schemeClr>
        </a:solidFill>
        <a:effectLst/>
      </p:bgPr>
    </p:bg>
    <p:spTree>
      <p:nvGrpSpPr>
        <p:cNvPr id="1" name=""/>
        <p:cNvGrpSpPr/>
        <p:nvPr/>
      </p:nvGrpSpPr>
      <p:grpSpPr>
        <a:xfrm>
          <a:off x="0" y="0"/>
          <a:ext cx="0" cy="0"/>
          <a:chOff x="0" y="0"/>
          <a:chExt cx="0" cy="0"/>
        </a:xfrm>
      </p:grpSpPr>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5277678" y="136525"/>
            <a:ext cx="5676382"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Photo </a:t>
            </a:r>
            <a:br>
              <a:rPr lang="en-US" noProof="0"/>
            </a:br>
            <a:r>
              <a:rPr lang="en-US" noProof="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grpSp>
        <p:nvGrpSpPr>
          <p:cNvPr id="8" name="Group 7">
            <a:extLst>
              <a:ext uri="{FF2B5EF4-FFF2-40B4-BE49-F238E27FC236}">
                <a16:creationId xmlns:a16="http://schemas.microsoft.com/office/drawing/2014/main" id="{83D56AE9-6D9F-474C-A5AA-1064B66023B2}"/>
              </a:ext>
            </a:extLst>
          </p:cNvPr>
          <p:cNvGrpSpPr/>
          <p:nvPr userDrawn="1"/>
        </p:nvGrpSpPr>
        <p:grpSpPr>
          <a:xfrm>
            <a:off x="5277678" y="0"/>
            <a:ext cx="5676381" cy="6858000"/>
            <a:chOff x="0" y="0"/>
            <a:chExt cx="12192000" cy="6858000"/>
          </a:xfrm>
          <a:solidFill>
            <a:schemeClr val="accent1"/>
          </a:solidFill>
        </p:grpSpPr>
        <p:sp>
          <p:nvSpPr>
            <p:cNvPr id="9" name="Rectangle 8">
              <a:extLst>
                <a:ext uri="{FF2B5EF4-FFF2-40B4-BE49-F238E27FC236}">
                  <a16:creationId xmlns:a16="http://schemas.microsoft.com/office/drawing/2014/main" id="{25FC2C23-C626-4C00-83A4-E40C9C7E8F5A}"/>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12">
              <a:extLst>
                <a:ext uri="{FF2B5EF4-FFF2-40B4-BE49-F238E27FC236}">
                  <a16:creationId xmlns:a16="http://schemas.microsoft.com/office/drawing/2014/main" id="{06E2D5A7-6879-488F-81C7-1B8BA84D430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3"/>
            <a:ext cx="5085650" cy="720000"/>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4608000"/>
            <a:ext cx="5085650"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518559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 name="Rectangle 3">
            <a:extLst>
              <a:ext uri="{FF2B5EF4-FFF2-40B4-BE49-F238E27FC236}">
                <a16:creationId xmlns:a16="http://schemas.microsoft.com/office/drawing/2014/main" id="{9CA47B37-80B0-5A4F-BDC3-DE42D5B2D34F}"/>
              </a:ext>
            </a:extLst>
          </p:cNvPr>
          <p:cNvSpPr/>
          <p:nvPr userDrawn="1"/>
        </p:nvSpPr>
        <p:spPr>
          <a:xfrm>
            <a:off x="634213"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93139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431800"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431800"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3" name="Rectangle 22">
            <a:extLst>
              <a:ext uri="{FF2B5EF4-FFF2-40B4-BE49-F238E27FC236}">
                <a16:creationId xmlns:a16="http://schemas.microsoft.com/office/drawing/2014/main" id="{1A6AC2DF-47CD-A743-A120-FBE75B801CF3}"/>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2562659"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2562659"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4" name="Rectangle 23">
            <a:extLst>
              <a:ext uri="{FF2B5EF4-FFF2-40B4-BE49-F238E27FC236}">
                <a16:creationId xmlns:a16="http://schemas.microsoft.com/office/drawing/2014/main" id="{17E0F6BC-FBF2-3048-B833-61609739028C}"/>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4693518"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4693518"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5" name="Rectangle 24">
            <a:extLst>
              <a:ext uri="{FF2B5EF4-FFF2-40B4-BE49-F238E27FC236}">
                <a16:creationId xmlns:a16="http://schemas.microsoft.com/office/drawing/2014/main" id="{D0B0310F-833E-864C-9FB7-B2B2A6714808}"/>
              </a:ext>
            </a:extLst>
          </p:cNvPr>
          <p:cNvSpPr/>
          <p:nvPr userDrawn="1"/>
        </p:nvSpPr>
        <p:spPr>
          <a:xfrm>
            <a:off x="7026790"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32397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6824377"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6824377"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6" name="Rectangle 25">
            <a:extLst>
              <a:ext uri="{FF2B5EF4-FFF2-40B4-BE49-F238E27FC236}">
                <a16:creationId xmlns:a16="http://schemas.microsoft.com/office/drawing/2014/main" id="{F906D597-BA39-4C4D-833F-CC0EE989B51C}"/>
              </a:ext>
            </a:extLst>
          </p:cNvPr>
          <p:cNvSpPr/>
          <p:nvPr userDrawn="1"/>
        </p:nvSpPr>
        <p:spPr>
          <a:xfrm>
            <a:off x="9157648"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9454828"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8955235"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8955235"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a:t>Add a footer</a:t>
            </a:r>
          </a:p>
        </p:txBody>
      </p:sp>
      <p:sp>
        <p:nvSpPr>
          <p:cNvPr id="22" name="Slide Number Placeholder 6">
            <a:extLst>
              <a:ext uri="{FF2B5EF4-FFF2-40B4-BE49-F238E27FC236}">
                <a16:creationId xmlns:a16="http://schemas.microsoft.com/office/drawing/2014/main" id="{40C2B055-E680-DE47-949A-41B3A5A9204A}"/>
              </a:ext>
            </a:extLst>
          </p:cNvPr>
          <p:cNvSpPr>
            <a:spLocks noGrp="1"/>
          </p:cNvSpPr>
          <p:nvPr>
            <p:ph type="sldNum" sz="quarter" idx="46"/>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3421750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Bullets 3X">
    <p:bg>
      <p:bgPr>
        <a:solidFill>
          <a:schemeClr val="bg1">
            <a:lumMod val="9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E3B0AD5-3645-8443-891F-C0E1D9763D7A}"/>
              </a:ext>
            </a:extLst>
          </p:cNvPr>
          <p:cNvSpPr/>
          <p:nvPr userDrawn="1"/>
        </p:nvSpPr>
        <p:spPr>
          <a:xfrm>
            <a:off x="634213"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2" name="Rectangle 31">
            <a:extLst>
              <a:ext uri="{FF2B5EF4-FFF2-40B4-BE49-F238E27FC236}">
                <a16:creationId xmlns:a16="http://schemas.microsoft.com/office/drawing/2014/main" id="{BE9B724A-B58C-CD4D-8980-C0DFE08B79B5}"/>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3" name="Rectangle 32">
            <a:extLst>
              <a:ext uri="{FF2B5EF4-FFF2-40B4-BE49-F238E27FC236}">
                <a16:creationId xmlns:a16="http://schemas.microsoft.com/office/drawing/2014/main" id="{28894D68-6E31-8646-BFD7-2C0D8C4CD961}"/>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Photo </a:t>
            </a:r>
            <a:br>
              <a:rPr lang="en-US" noProof="0"/>
            </a:br>
            <a:r>
              <a:rPr lang="en-US" noProof="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7151842" y="2919257"/>
            <a:ext cx="3292475"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25" name="Group 24">
            <a:extLst>
              <a:ext uri="{FF2B5EF4-FFF2-40B4-BE49-F238E27FC236}">
                <a16:creationId xmlns:a16="http://schemas.microsoft.com/office/drawing/2014/main" id="{F886979D-82A3-4A80-B7D8-1411156740B3}"/>
              </a:ext>
            </a:extLst>
          </p:cNvPr>
          <p:cNvGrpSpPr/>
          <p:nvPr userDrawn="1"/>
        </p:nvGrpSpPr>
        <p:grpSpPr>
          <a:xfrm>
            <a:off x="6641050" y="0"/>
            <a:ext cx="4313009" cy="6858000"/>
            <a:chOff x="0" y="0"/>
            <a:chExt cx="12192000" cy="6858000"/>
          </a:xfrm>
          <a:solidFill>
            <a:schemeClr val="accent1"/>
          </a:solidFill>
        </p:grpSpPr>
        <p:sp>
          <p:nvSpPr>
            <p:cNvPr id="26" name="Rectangle 25">
              <a:extLst>
                <a:ext uri="{FF2B5EF4-FFF2-40B4-BE49-F238E27FC236}">
                  <a16:creationId xmlns:a16="http://schemas.microsoft.com/office/drawing/2014/main" id="{25A4C3AA-BB58-4285-A38D-608FB501AC1D}"/>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Rectangle 26">
              <a:extLst>
                <a:ext uri="{FF2B5EF4-FFF2-40B4-BE49-F238E27FC236}">
                  <a16:creationId xmlns:a16="http://schemas.microsoft.com/office/drawing/2014/main" id="{BBB9E9C3-2013-4B62-89A6-8A4B0F2A884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8" name="Rectangle 27">
            <a:extLst>
              <a:ext uri="{FF2B5EF4-FFF2-40B4-BE49-F238E27FC236}">
                <a16:creationId xmlns:a16="http://schemas.microsoft.com/office/drawing/2014/main" id="{E4564187-7B7F-4203-BE0E-B2085E4F1869}"/>
              </a:ext>
            </a:extLst>
          </p:cNvPr>
          <p:cNvSpPr/>
          <p:nvPr userDrawn="1"/>
        </p:nvSpPr>
        <p:spPr>
          <a:xfrm rot="5400000">
            <a:off x="7151842" y="-373218"/>
            <a:ext cx="3292475" cy="4311960"/>
          </a:xfrm>
          <a:prstGeom prst="rect">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Footer Placehold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a:lstStyle/>
          <a:p>
            <a:r>
              <a:rPr lang="en-US" noProof="0"/>
              <a:t>Add a footer</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69" y="3674372"/>
            <a:ext cx="3863221" cy="720000"/>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866469" y="4608000"/>
            <a:ext cx="3863221"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23498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Bullets 4X">
    <p:bg>
      <p:bgPr>
        <a:solidFill>
          <a:schemeClr val="bg1">
            <a:lumMod val="9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F5735D3-1D9F-7543-95B4-59FA78EE1633}"/>
              </a:ext>
            </a:extLst>
          </p:cNvPr>
          <p:cNvSpPr/>
          <p:nvPr userDrawn="1"/>
        </p:nvSpPr>
        <p:spPr>
          <a:xfrm>
            <a:off x="1729232" y="77348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3100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70259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2" name="Rectangle 31">
            <a:extLst>
              <a:ext uri="{FF2B5EF4-FFF2-40B4-BE49-F238E27FC236}">
                <a16:creationId xmlns:a16="http://schemas.microsoft.com/office/drawing/2014/main" id="{4AD89EB4-58FE-9C45-AF3E-821DBB1186EC}"/>
              </a:ext>
            </a:extLst>
          </p:cNvPr>
          <p:cNvSpPr/>
          <p:nvPr userDrawn="1"/>
        </p:nvSpPr>
        <p:spPr>
          <a:xfrm>
            <a:off x="3860091" y="77348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3100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70259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Rectangle 34">
            <a:extLst>
              <a:ext uri="{FF2B5EF4-FFF2-40B4-BE49-F238E27FC236}">
                <a16:creationId xmlns:a16="http://schemas.microsoft.com/office/drawing/2014/main" id="{832E783B-B6C5-C74B-8CB2-1421AF723973}"/>
              </a:ext>
            </a:extLst>
          </p:cNvPr>
          <p:cNvSpPr/>
          <p:nvPr userDrawn="1"/>
        </p:nvSpPr>
        <p:spPr>
          <a:xfrm>
            <a:off x="1728254" y="3771131"/>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Rectangle 35">
            <a:extLst>
              <a:ext uri="{FF2B5EF4-FFF2-40B4-BE49-F238E27FC236}">
                <a16:creationId xmlns:a16="http://schemas.microsoft.com/office/drawing/2014/main" id="{4E4FB0C7-5FAE-064C-B022-6C6F1429F789}"/>
              </a:ext>
            </a:extLst>
          </p:cNvPr>
          <p:cNvSpPr/>
          <p:nvPr userDrawn="1"/>
        </p:nvSpPr>
        <p:spPr>
          <a:xfrm>
            <a:off x="3859113" y="3771131"/>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Photo </a:t>
            </a:r>
            <a:br>
              <a:rPr lang="en-US" noProof="0"/>
            </a:br>
            <a:r>
              <a:rPr lang="en-US" noProof="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20" name="Group 19">
            <a:extLst>
              <a:ext uri="{FF2B5EF4-FFF2-40B4-BE49-F238E27FC236}">
                <a16:creationId xmlns:a16="http://schemas.microsoft.com/office/drawing/2014/main" id="{58BDD832-2CD9-45D2-AC4D-DD00EFA5A223}"/>
              </a:ext>
            </a:extLst>
          </p:cNvPr>
          <p:cNvGrpSpPr/>
          <p:nvPr userDrawn="1"/>
        </p:nvGrpSpPr>
        <p:grpSpPr>
          <a:xfrm>
            <a:off x="6641050" y="0"/>
            <a:ext cx="4313009" cy="6858000"/>
            <a:chOff x="0" y="0"/>
            <a:chExt cx="12192000" cy="6858000"/>
          </a:xfrm>
          <a:solidFill>
            <a:schemeClr val="accent1"/>
          </a:solidFill>
        </p:grpSpPr>
        <p:sp>
          <p:nvSpPr>
            <p:cNvPr id="21" name="Rectangle 20">
              <a:extLst>
                <a:ext uri="{FF2B5EF4-FFF2-40B4-BE49-F238E27FC236}">
                  <a16:creationId xmlns:a16="http://schemas.microsoft.com/office/drawing/2014/main" id="{AB47021E-0309-4638-9D02-AE2A45E2C5D1}"/>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23">
              <a:extLst>
                <a:ext uri="{FF2B5EF4-FFF2-40B4-BE49-F238E27FC236}">
                  <a16:creationId xmlns:a16="http://schemas.microsoft.com/office/drawing/2014/main" id="{2B8E8D6F-D64D-4B85-AA51-BDA9EF959E3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5" name="Footer Placehold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a:lstStyle/>
          <a:p>
            <a:r>
              <a:rPr lang="en-US" noProof="0"/>
              <a:t>Add a footer</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70" y="3674372"/>
            <a:ext cx="3863221" cy="720000"/>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866470" y="4608000"/>
            <a:ext cx="3863221"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623822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bg>
      <p:bgPr>
        <a:solidFill>
          <a:schemeClr val="bg1">
            <a:lumMod val="95000"/>
          </a:schemeClr>
        </a:solidFill>
        <a:effectLst/>
      </p:bgPr>
    </p:bg>
    <p:spTree>
      <p:nvGrpSpPr>
        <p:cNvPr id="1" name=""/>
        <p:cNvGrpSpPr/>
        <p:nvPr/>
      </p:nvGrpSpPr>
      <p:grpSpPr>
        <a:xfrm>
          <a:off x="0" y="0"/>
          <a:ext cx="0" cy="0"/>
          <a:chOff x="0" y="0"/>
          <a:chExt cx="0" cy="0"/>
        </a:xfrm>
      </p:grpSpPr>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Insert or Drag and Drop your Screen Design here</a:t>
            </a:r>
          </a:p>
        </p:txBody>
      </p:sp>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Photo </a:t>
            </a:r>
            <a:br>
              <a:rPr lang="en-US" noProof="0"/>
            </a:br>
            <a:r>
              <a:rPr lang="en-US" noProof="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2" name="Group 11">
            <a:extLst>
              <a:ext uri="{FF2B5EF4-FFF2-40B4-BE49-F238E27FC236}">
                <a16:creationId xmlns:a16="http://schemas.microsoft.com/office/drawing/2014/main" id="{4FA88889-2E09-4B26-90FB-497460180E61}"/>
              </a:ext>
            </a:extLst>
          </p:cNvPr>
          <p:cNvGrpSpPr/>
          <p:nvPr userDrawn="1"/>
        </p:nvGrpSpPr>
        <p:grpSpPr>
          <a:xfrm>
            <a:off x="6641050" y="0"/>
            <a:ext cx="4313009" cy="6858000"/>
            <a:chOff x="0" y="0"/>
            <a:chExt cx="12192000" cy="6858000"/>
          </a:xfrm>
          <a:solidFill>
            <a:schemeClr val="accent1"/>
          </a:solidFill>
        </p:grpSpPr>
        <p:sp>
          <p:nvSpPr>
            <p:cNvPr id="13" name="Rectangle 12">
              <a:extLst>
                <a:ext uri="{FF2B5EF4-FFF2-40B4-BE49-F238E27FC236}">
                  <a16:creationId xmlns:a16="http://schemas.microsoft.com/office/drawing/2014/main" id="{EB70E5C8-5074-4D5F-9EBD-E5E49462D138}"/>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57144162-C52D-4D13-B080-38B1B0F6CBC6}"/>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5" name="Footer Placehold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a:lstStyle/>
          <a:p>
            <a:r>
              <a:rPr lang="en-US" noProof="0"/>
              <a:t>Add a footer</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a:t>page </a:t>
            </a:r>
            <a:fld id="{19B51A1E-902D-48AF-9020-955120F399B6}" type="slidenum">
              <a:rPr lang="en-US" b="1" i="1" noProof="0" smtClean="0"/>
              <a:pPr/>
              <a:t>‹#›</a:t>
            </a:fld>
            <a:endParaRPr lang="en-US" b="1" i="1"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70" y="1767593"/>
            <a:ext cx="3863221" cy="2595353"/>
          </a:xfrm>
        </p:spPr>
        <p:txBody>
          <a:bodyPr anchor="b"/>
          <a:lstStyle>
            <a:lvl1pPr algn="l">
              <a:defRPr sz="4500">
                <a:solidFill>
                  <a:schemeClr val="bg1"/>
                </a:solidFill>
              </a:defRPr>
            </a:lvl1pPr>
          </a:lstStyle>
          <a:p>
            <a:r>
              <a:rPr lang="en-US" noProof="0"/>
              <a:t>Emphasized Text</a:t>
            </a:r>
          </a:p>
        </p:txBody>
      </p:sp>
      <p:sp>
        <p:nvSpPr>
          <p:cNvPr id="24" name="Content Placeholder 2">
            <a:extLst>
              <a:ext uri="{FF2B5EF4-FFF2-40B4-BE49-F238E27FC236}">
                <a16:creationId xmlns:a16="http://schemas.microsoft.com/office/drawing/2014/main" id="{5C5C3D10-5CD7-421D-B7BB-581518EF00DD}"/>
              </a:ext>
            </a:extLst>
          </p:cNvPr>
          <p:cNvSpPr>
            <a:spLocks noGrp="1"/>
          </p:cNvSpPr>
          <p:nvPr>
            <p:ph idx="1" hasCustomPrompt="1"/>
          </p:nvPr>
        </p:nvSpPr>
        <p:spPr>
          <a:xfrm>
            <a:off x="6866470" y="4608000"/>
            <a:ext cx="3863221" cy="1800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873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Rectangle 16">
            <a:extLst>
              <a:ext uri="{FF2B5EF4-FFF2-40B4-BE49-F238E27FC236}">
                <a16:creationId xmlns:a16="http://schemas.microsoft.com/office/drawing/2014/main" id="{4790D010-2852-DE49-BD36-340D6725D1D5}"/>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565400"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565400"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8" name="Rectangle 17">
            <a:extLst>
              <a:ext uri="{FF2B5EF4-FFF2-40B4-BE49-F238E27FC236}">
                <a16:creationId xmlns:a16="http://schemas.microsoft.com/office/drawing/2014/main" id="{C5D02C68-EB7D-E044-99A9-658364A3B2F0}"/>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4696259"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4696259"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9" name="Rectangle 18">
            <a:extLst>
              <a:ext uri="{FF2B5EF4-FFF2-40B4-BE49-F238E27FC236}">
                <a16:creationId xmlns:a16="http://schemas.microsoft.com/office/drawing/2014/main" id="{45962E1D-1D13-2B48-9F3B-CE31039DD236}"/>
              </a:ext>
            </a:extLst>
          </p:cNvPr>
          <p:cNvSpPr/>
          <p:nvPr userDrawn="1"/>
        </p:nvSpPr>
        <p:spPr>
          <a:xfrm>
            <a:off x="7026790"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732397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Add</a:t>
            </a:r>
          </a:p>
          <a:p>
            <a:pPr marL="266700" lvl="0" indent="-266700" algn="ctr"/>
            <a:r>
              <a:rPr lang="en-US" noProof="0"/>
              <a:t>Picture</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6827118"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6827118"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a:t>Add a footer</a:t>
            </a:r>
          </a:p>
        </p:txBody>
      </p:sp>
      <p:sp>
        <p:nvSpPr>
          <p:cNvPr id="16" name="Slide Number Placeholder 6">
            <a:extLst>
              <a:ext uri="{FF2B5EF4-FFF2-40B4-BE49-F238E27FC236}">
                <a16:creationId xmlns:a16="http://schemas.microsoft.com/office/drawing/2014/main" id="{10C57817-9ECE-F147-BBDB-760FAF41C8E8}"/>
              </a:ext>
            </a:extLst>
          </p:cNvPr>
          <p:cNvSpPr>
            <a:spLocks noGrp="1"/>
          </p:cNvSpPr>
          <p:nvPr>
            <p:ph type="sldNum" sz="quarter" idx="44"/>
          </p:nvPr>
        </p:nvSpPr>
        <p:spPr>
          <a:xfrm>
            <a:off x="11091633" y="6456363"/>
            <a:ext cx="962795" cy="264330"/>
          </a:xfrm>
        </p:spPr>
        <p:txBody>
          <a:bodyPr/>
          <a:lstStyle/>
          <a:p>
            <a:r>
              <a:rPr lang="en-US" noProof="0"/>
              <a:t>page </a:t>
            </a:r>
            <a:fld id="{19B51A1E-902D-48AF-9020-955120F399B6}" type="slidenum">
              <a:rPr lang="en-US" b="1" i="1" noProof="0" smtClean="0"/>
              <a:pPr/>
              <a:t>‹#›</a:t>
            </a:fld>
            <a:endParaRPr lang="en-US" b="1" i="1" noProof="0"/>
          </a:p>
        </p:txBody>
      </p:sp>
    </p:spTree>
    <p:extLst>
      <p:ext uri="{BB962C8B-B14F-4D97-AF65-F5344CB8AC3E}">
        <p14:creationId xmlns:p14="http://schemas.microsoft.com/office/powerpoint/2010/main" val="9311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6BF466B-33BA-42AC-AFB2-51FC72C2FA45}"/>
              </a:ext>
            </a:extLst>
          </p:cNvPr>
          <p:cNvSpPr/>
          <p:nvPr userDrawn="1"/>
        </p:nvSpPr>
        <p:spPr>
          <a:xfrm>
            <a:off x="0" y="0"/>
            <a:ext cx="12192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Rectangle 7">
            <a:extLst>
              <a:ext uri="{FF2B5EF4-FFF2-40B4-BE49-F238E27FC236}">
                <a16:creationId xmlns:a16="http://schemas.microsoft.com/office/drawing/2014/main" id="{C4A5CDF3-277F-457A-90F6-C20C9F0EF716}"/>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Rectangle 8">
            <a:extLst>
              <a:ext uri="{FF2B5EF4-FFF2-40B4-BE49-F238E27FC236}">
                <a16:creationId xmlns:a16="http://schemas.microsoft.com/office/drawing/2014/main" id="{01509F7B-15BA-44E2-85A9-A5A242FAF0E0}"/>
              </a:ext>
            </a:extLst>
          </p:cNvPr>
          <p:cNvSpPr/>
          <p:nvPr userDrawn="1"/>
        </p:nvSpPr>
        <p:spPr>
          <a:xfrm rot="5400000">
            <a:off x="8144030" y="2810031"/>
            <a:ext cx="6858000" cy="1237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Rectangle 9">
            <a:extLst>
              <a:ext uri="{FF2B5EF4-FFF2-40B4-BE49-F238E27FC236}">
                <a16:creationId xmlns:a16="http://schemas.microsoft.com/office/drawing/2014/main" id="{2D8A2F97-6D60-46FC-A9F8-936208153882}"/>
              </a:ext>
            </a:extLst>
          </p:cNvPr>
          <p:cNvSpPr/>
          <p:nvPr userDrawn="1"/>
        </p:nvSpPr>
        <p:spPr>
          <a:xfrm>
            <a:off x="0" y="6721475"/>
            <a:ext cx="12192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0143235"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0143235"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260974"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091633" y="6456363"/>
            <a:ext cx="962795" cy="264330"/>
          </a:xfrm>
          <a:prstGeom prst="rect">
            <a:avLst/>
          </a:prstGeom>
          <a:ln w="3175">
            <a:solidFill>
              <a:schemeClr val="bg1">
                <a:lumMod val="95000"/>
              </a:schemeClr>
            </a:solidFill>
          </a:ln>
        </p:spPr>
        <p:txBody>
          <a:bodyPr vert="horz" lIns="0" tIns="0" rIns="0" bIns="0" rtlCol="0" anchor="ctr"/>
          <a:lstStyle>
            <a:lvl1pPr algn="ctr">
              <a:defRPr sz="1400">
                <a:solidFill>
                  <a:schemeClr val="tx1">
                    <a:lumMod val="75000"/>
                    <a:lumOff val="25000"/>
                  </a:schemeClr>
                </a:solidFill>
              </a:defRPr>
            </a:lvl1pPr>
          </a:lstStyle>
          <a:p>
            <a:r>
              <a:rPr lang="en-US" noProof="0"/>
              <a:t>page </a:t>
            </a:r>
            <a:fld id="{19B51A1E-902D-48AF-9020-955120F399B6}" type="slidenum">
              <a:rPr lang="en-US" b="1" i="1" noProof="0" smtClean="0"/>
              <a:pPr/>
              <a:t>‹#›</a:t>
            </a:fld>
            <a:endParaRPr lang="en-US" b="1" i="1" noProof="0"/>
          </a:p>
        </p:txBody>
      </p:sp>
      <p:sp>
        <p:nvSpPr>
          <p:cNvPr id="11" name="TextBox 10">
            <a:extLst>
              <a:ext uri="{FF2B5EF4-FFF2-40B4-BE49-F238E27FC236}">
                <a16:creationId xmlns:a16="http://schemas.microsoft.com/office/drawing/2014/main" id="{FF5B127E-AB96-49E0-8307-05174D7A6231}"/>
              </a:ext>
            </a:extLst>
          </p:cNvPr>
          <p:cNvSpPr txBox="1"/>
          <p:nvPr userDrawn="1"/>
        </p:nvSpPr>
        <p:spPr>
          <a:xfrm>
            <a:off x="11034141" y="5951670"/>
            <a:ext cx="1077777" cy="527580"/>
          </a:xfrm>
          <a:prstGeom prst="rect">
            <a:avLst/>
          </a:prstGeom>
          <a:noFill/>
        </p:spPr>
        <p:txBody>
          <a:bodyPr wrap="square" lIns="0" tIns="0" rIns="0" bIns="0" rtlCol="0">
            <a:spAutoFit/>
          </a:bodyPr>
          <a:lstStyle/>
          <a:p>
            <a:pPr algn="ctr">
              <a:lnSpc>
                <a:spcPts val="1400"/>
              </a:lnSpc>
            </a:pPr>
            <a:endParaRPr lang="en-US" sz="1600" b="1" spc="-150" baseline="0" noProof="0">
              <a:solidFill>
                <a:schemeClr val="accent1"/>
              </a:solidFill>
            </a:endParaRPr>
          </a:p>
          <a:p>
            <a:pPr algn="ctr">
              <a:lnSpc>
                <a:spcPts val="1400"/>
              </a:lnSpc>
            </a:pPr>
            <a:r>
              <a:rPr lang="en-US" sz="1600" b="1" spc="-150" baseline="0" noProof="0">
                <a:solidFill>
                  <a:schemeClr val="accent1"/>
                </a:solidFill>
              </a:rPr>
              <a:t>Blockaceutical</a:t>
            </a:r>
            <a:br>
              <a:rPr lang="en-US" sz="2400" b="1" spc="-150" baseline="0" noProof="0">
                <a:solidFill>
                  <a:schemeClr val="tx1">
                    <a:lumMod val="50000"/>
                    <a:lumOff val="50000"/>
                  </a:schemeClr>
                </a:solidFill>
              </a:rPr>
            </a:br>
            <a:r>
              <a:rPr lang="en-US" sz="1000" b="0" spc="0" baseline="0" noProof="0">
                <a:solidFill>
                  <a:schemeClr val="tx1">
                    <a:lumMod val="50000"/>
                    <a:lumOff val="50000"/>
                  </a:schemeClr>
                </a:solidFill>
              </a:rPr>
              <a:t>Trials reimagined.</a:t>
            </a:r>
          </a:p>
        </p:txBody>
      </p:sp>
      <p:pic>
        <p:nvPicPr>
          <p:cNvPr id="14" name="Graphic 13" descr="Needle">
            <a:extLst>
              <a:ext uri="{FF2B5EF4-FFF2-40B4-BE49-F238E27FC236}">
                <a16:creationId xmlns:a16="http://schemas.microsoft.com/office/drawing/2014/main" id="{96AE3511-7BAF-430D-AD84-C99ADAB410E7}"/>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rot="13383065">
            <a:off x="11088596" y="5485123"/>
            <a:ext cx="914400" cy="914400"/>
          </a:xfrm>
          <a:prstGeom prst="rect">
            <a:avLst/>
          </a:prstGeom>
        </p:spPr>
      </p:pic>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50" r:id="rId17"/>
    <p:sldLayoutId id="2147483652" r:id="rId18"/>
    <p:sldLayoutId id="2147483656" r:id="rId19"/>
    <p:sldLayoutId id="2147483657" r:id="rId20"/>
    <p:sldLayoutId id="2147483653" r:id="rId21"/>
    <p:sldLayoutId id="2147483677" r:id="rId22"/>
    <p:sldLayoutId id="2147483678" r:id="rId23"/>
    <p:sldLayoutId id="2147483654" r:id="rId24"/>
    <p:sldLayoutId id="2147483655" r:id="rId25"/>
    <p:sldLayoutId id="2147483660" r:id="rId26"/>
    <p:sldLayoutId id="2147483675" r:id="rId27"/>
    <p:sldLayoutId id="2147483676" r:id="rId28"/>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41.jpe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sv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jpe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5.gif"/><Relationship Id="rId4" Type="http://schemas.openxmlformats.org/officeDocument/2006/relationships/image" Target="../media/image24.gif"/></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7.gif"/></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9.gif"/></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Microscope slide">
            <a:extLst>
              <a:ext uri="{FF2B5EF4-FFF2-40B4-BE49-F238E27FC236}">
                <a16:creationId xmlns:a16="http://schemas.microsoft.com/office/drawing/2014/main" id="{0A756A3F-0F08-4577-8E72-1E643EFB097C}"/>
              </a:ext>
            </a:extLst>
          </p:cNvPr>
          <p:cNvPicPr>
            <a:picLocks noGrp="1" noChangeAspect="1"/>
          </p:cNvPicPr>
          <p:nvPr>
            <p:ph type="pic" sz="quarter" idx="4294967295"/>
          </p:nvPr>
        </p:nvPicPr>
        <p:blipFill>
          <a:blip r:embed="rId3"/>
          <a:srcRect/>
          <a:stretch/>
        </p:blipFill>
        <p:spPr>
          <a:xfrm>
            <a:off x="1175657" y="565195"/>
            <a:ext cx="8593512" cy="5727610"/>
          </a:xfrm>
        </p:spPr>
      </p:pic>
      <p:sp>
        <p:nvSpPr>
          <p:cNvPr id="18" name="Rectangle 17">
            <a:extLst>
              <a:ext uri="{FF2B5EF4-FFF2-40B4-BE49-F238E27FC236}">
                <a16:creationId xmlns:a16="http://schemas.microsoft.com/office/drawing/2014/main" id="{75F2B1C5-78F6-4A28-8883-7C500ADCB7D4}"/>
              </a:ext>
              <a:ext uri="{C183D7F6-B498-43B3-948B-1728B52AA6E4}">
                <adec:decorative xmlns:adec="http://schemas.microsoft.com/office/drawing/2017/decorative" val="1"/>
              </a:ext>
            </a:extLst>
          </p:cNvPr>
          <p:cNvSpPr/>
          <p:nvPr/>
        </p:nvSpPr>
        <p:spPr bwMode="invGray">
          <a:xfrm rot="5400000">
            <a:off x="4776523" y="651310"/>
            <a:ext cx="6584950" cy="555381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5ED38B-2505-420A-A14A-D41E71EDBA33}"/>
              </a:ext>
            </a:extLst>
          </p:cNvPr>
          <p:cNvSpPr>
            <a:spLocks noGrp="1"/>
          </p:cNvSpPr>
          <p:nvPr>
            <p:ph type="ctrTitle"/>
          </p:nvPr>
        </p:nvSpPr>
        <p:spPr bwMode="black"/>
        <p:txBody>
          <a:bodyPr/>
          <a:lstStyle/>
          <a:p>
            <a:r>
              <a:rPr lang="en-US"/>
              <a:t>Blockaceutical</a:t>
            </a:r>
          </a:p>
        </p:txBody>
      </p:sp>
      <p:sp>
        <p:nvSpPr>
          <p:cNvPr id="3" name="Subtitle 2">
            <a:extLst>
              <a:ext uri="{FF2B5EF4-FFF2-40B4-BE49-F238E27FC236}">
                <a16:creationId xmlns:a16="http://schemas.microsoft.com/office/drawing/2014/main" id="{71F217F2-8C36-4584-BD5D-0B00606DF9A2}"/>
              </a:ext>
            </a:extLst>
          </p:cNvPr>
          <p:cNvSpPr>
            <a:spLocks noGrp="1"/>
          </p:cNvSpPr>
          <p:nvPr>
            <p:ph type="subTitle" idx="1"/>
          </p:nvPr>
        </p:nvSpPr>
        <p:spPr bwMode="black"/>
        <p:txBody>
          <a:bodyPr vert="horz" lIns="0" tIns="0" rIns="0" bIns="0" rtlCol="0" anchor="t">
            <a:noAutofit/>
          </a:bodyPr>
          <a:lstStyle/>
          <a:p>
            <a:r>
              <a:rPr lang="en-US"/>
              <a:t>Trials Reimagined</a:t>
            </a:r>
          </a:p>
        </p:txBody>
      </p:sp>
      <p:sp>
        <p:nvSpPr>
          <p:cNvPr id="23" name="Slide Number Placeholder 22">
            <a:extLst>
              <a:ext uri="{FF2B5EF4-FFF2-40B4-BE49-F238E27FC236}">
                <a16:creationId xmlns:a16="http://schemas.microsoft.com/office/drawing/2014/main" id="{4D5E33D6-D847-4F4C-BA8B-75CB853FAB76}"/>
              </a:ext>
            </a:extLst>
          </p:cNvPr>
          <p:cNvSpPr>
            <a:spLocks noGrp="1"/>
          </p:cNvSpPr>
          <p:nvPr>
            <p:ph type="sldNum" sz="quarter" idx="12"/>
          </p:nvPr>
        </p:nvSpPr>
        <p:spPr/>
        <p:txBody>
          <a:bodyPr/>
          <a:lstStyle/>
          <a:p>
            <a:r>
              <a:rPr lang="en-US"/>
              <a:t>page </a:t>
            </a:r>
            <a:fld id="{19B51A1E-902D-48AF-9020-955120F399B6}" type="slidenum">
              <a:rPr lang="en-US" smtClean="0"/>
              <a:pPr/>
              <a:t>1</a:t>
            </a:fld>
            <a:endParaRPr lang="en-US"/>
          </a:p>
        </p:txBody>
      </p:sp>
    </p:spTree>
    <p:extLst>
      <p:ext uri="{BB962C8B-B14F-4D97-AF65-F5344CB8AC3E}">
        <p14:creationId xmlns:p14="http://schemas.microsoft.com/office/powerpoint/2010/main" val="909226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dhesive bandages">
            <a:extLst>
              <a:ext uri="{FF2B5EF4-FFF2-40B4-BE49-F238E27FC236}">
                <a16:creationId xmlns:a16="http://schemas.microsoft.com/office/drawing/2014/main" id="{3E7237D6-2D71-4A63-9CB5-8ADCB63FC726}"/>
              </a:ext>
            </a:extLst>
          </p:cNvPr>
          <p:cNvPicPr>
            <a:picLocks noGrp="1" noChangeAspect="1"/>
          </p:cNvPicPr>
          <p:nvPr>
            <p:ph type="pic" sz="quarter" idx="10"/>
          </p:nvPr>
        </p:nvPicPr>
        <p:blipFill rotWithShape="1">
          <a:blip r:embed="rId3"/>
          <a:srcRect l="39195" r="3777"/>
          <a:stretch/>
        </p:blipFill>
        <p:spPr>
          <a:xfrm>
            <a:off x="5310521" y="136525"/>
            <a:ext cx="5634287" cy="6584950"/>
          </a:xfrm>
        </p:spPr>
      </p:pic>
      <p:sp>
        <p:nvSpPr>
          <p:cNvPr id="9" name="Rectangle 8">
            <a:extLst>
              <a:ext uri="{FF2B5EF4-FFF2-40B4-BE49-F238E27FC236}">
                <a16:creationId xmlns:a16="http://schemas.microsoft.com/office/drawing/2014/main" id="{670550D9-B72F-46D0-B3A1-179DADF002AC}"/>
              </a:ext>
              <a:ext uri="{C183D7F6-B498-43B3-948B-1728B52AA6E4}">
                <adec:decorative xmlns:adec="http://schemas.microsoft.com/office/drawing/2017/decorative" val="1"/>
              </a:ext>
            </a:extLst>
          </p:cNvPr>
          <p:cNvSpPr/>
          <p:nvPr/>
        </p:nvSpPr>
        <p:spPr bwMode="invGray">
          <a:xfrm rot="5400000">
            <a:off x="4799246" y="647799"/>
            <a:ext cx="6628082" cy="560553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a:xfrm>
            <a:off x="518265" y="2265391"/>
            <a:ext cx="4444800" cy="2728844"/>
          </a:xfrm>
        </p:spPr>
        <p:txBody>
          <a:bodyPr vert="horz" lIns="0" tIns="0" rIns="0" bIns="0" rtlCol="0" anchor="t">
            <a:noAutofit/>
          </a:bodyPr>
          <a:lstStyle/>
          <a:p>
            <a:r>
              <a:rPr lang="en-US"/>
              <a:t>Lack of traceability</a:t>
            </a:r>
          </a:p>
          <a:p>
            <a:r>
              <a:rPr lang="en-US"/>
              <a:t>Rising costs</a:t>
            </a:r>
          </a:p>
          <a:p>
            <a:r>
              <a:rPr lang="en-US"/>
              <a:t>Inability to maintain efficiency and adequacy of data</a:t>
            </a:r>
          </a:p>
          <a:p>
            <a:r>
              <a:rPr lang="en-US"/>
              <a:t>Lengthy documentation process</a:t>
            </a:r>
          </a:p>
          <a:p>
            <a:r>
              <a:rPr lang="en-US"/>
              <a:t>Inefficient inventory process where drugs are “pulled” from the end of the supply chain</a:t>
            </a:r>
          </a:p>
        </p:txBody>
      </p:sp>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black">
          <a:xfrm>
            <a:off x="5573044" y="3013015"/>
            <a:ext cx="5085650" cy="720000"/>
          </a:xfrm>
        </p:spPr>
        <p:txBody>
          <a:bodyPr/>
          <a:lstStyle/>
          <a:p>
            <a:r>
              <a:rPr lang="en-US"/>
              <a:t>Business Problem      </a:t>
            </a:r>
          </a:p>
        </p:txBody>
      </p:sp>
      <p:sp>
        <p:nvSpPr>
          <p:cNvPr id="4" name="Subtitle 3">
            <a:extLst>
              <a:ext uri="{FF2B5EF4-FFF2-40B4-BE49-F238E27FC236}">
                <a16:creationId xmlns:a16="http://schemas.microsoft.com/office/drawing/2014/main" id="{8E41F722-BA6E-4DCA-864E-876ECDFB5336}"/>
              </a:ext>
            </a:extLst>
          </p:cNvPr>
          <p:cNvSpPr>
            <a:spLocks noGrp="1"/>
          </p:cNvSpPr>
          <p:nvPr>
            <p:ph type="subTitle" idx="1"/>
          </p:nvPr>
        </p:nvSpPr>
        <p:spPr bwMode="black">
          <a:xfrm>
            <a:off x="3991535" y="3687849"/>
            <a:ext cx="5085650" cy="1800000"/>
          </a:xfrm>
        </p:spPr>
        <p:txBody>
          <a:bodyPr vert="horz" lIns="0" tIns="0" rIns="0" bIns="0" rtlCol="0" anchor="t">
            <a:noAutofit/>
          </a:bodyPr>
          <a:lstStyle/>
          <a:p>
            <a:r>
              <a:rPr lang="en-US" sz="2800"/>
              <a:t>Meta Pharma</a:t>
            </a:r>
          </a:p>
          <a:p>
            <a:endParaRPr lang="en-US" sz="2800"/>
          </a:p>
        </p:txBody>
      </p:sp>
      <p:sp>
        <p:nvSpPr>
          <p:cNvPr id="5" name="Slide Number Placeholder 4">
            <a:extLst>
              <a:ext uri="{FF2B5EF4-FFF2-40B4-BE49-F238E27FC236}">
                <a16:creationId xmlns:a16="http://schemas.microsoft.com/office/drawing/2014/main" id="{185B41C8-4B55-458F-878B-550AD24B15E9}"/>
              </a:ext>
            </a:extLst>
          </p:cNvPr>
          <p:cNvSpPr>
            <a:spLocks noGrp="1"/>
          </p:cNvSpPr>
          <p:nvPr>
            <p:ph type="sldNum" sz="quarter" idx="12"/>
          </p:nvPr>
        </p:nvSpPr>
        <p:spPr>
          <a:xfrm>
            <a:off x="11019746" y="6470740"/>
            <a:ext cx="962795" cy="264330"/>
          </a:xfrm>
        </p:spPr>
        <p:txBody>
          <a:bodyPr/>
          <a:lstStyle/>
          <a:p>
            <a:r>
              <a:rPr lang="en-US"/>
              <a:t>page </a:t>
            </a:r>
            <a:fld id="{19B51A1E-902D-48AF-9020-955120F399B6}" type="slidenum">
              <a:rPr lang="en-US" smtClean="0"/>
              <a:pPr/>
              <a:t>10</a:t>
            </a:fld>
            <a:endParaRPr lang="en-US"/>
          </a:p>
        </p:txBody>
      </p:sp>
    </p:spTree>
    <p:extLst>
      <p:ext uri="{BB962C8B-B14F-4D97-AF65-F5344CB8AC3E}">
        <p14:creationId xmlns:p14="http://schemas.microsoft.com/office/powerpoint/2010/main" val="2122728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descr="Sign language">
            <a:extLst>
              <a:ext uri="{FF2B5EF4-FFF2-40B4-BE49-F238E27FC236}">
                <a16:creationId xmlns:a16="http://schemas.microsoft.com/office/drawing/2014/main" id="{146C3774-1A16-4CEA-B0D9-21F4D70DD683}"/>
              </a:ext>
            </a:extLst>
          </p:cNvPr>
          <p:cNvPicPr>
            <a:picLocks noGrp="1" noChangeAspect="1"/>
          </p:cNvPicPr>
          <p:nvPr>
            <p:ph type="pic" sz="quarter" idx="51"/>
          </p:nvPr>
        </p:nvPicPr>
        <p:blipFill>
          <a:blip r:embed="rId3">
            <a:extLst>
              <a:ext uri="{96DAC541-7B7A-43D3-8B79-37D633B846F1}">
                <asvg:svgBlip xmlns:asvg="http://schemas.microsoft.com/office/drawing/2016/SVG/main" r:embed="rId4"/>
              </a:ext>
            </a:extLst>
          </a:blip>
          <a:srcRect/>
          <a:stretch/>
        </p:blipFill>
        <p:spPr>
          <a:xfrm>
            <a:off x="2026412" y="1070668"/>
            <a:ext cx="621792" cy="621792"/>
          </a:xfrm>
        </p:spPr>
      </p:pic>
      <p:sp>
        <p:nvSpPr>
          <p:cNvPr id="6" name="Text Placeholder 5">
            <a:extLst>
              <a:ext uri="{FF2B5EF4-FFF2-40B4-BE49-F238E27FC236}">
                <a16:creationId xmlns:a16="http://schemas.microsoft.com/office/drawing/2014/main" id="{84D1680A-25DD-42DD-B066-2294665CF235}"/>
              </a:ext>
            </a:extLst>
          </p:cNvPr>
          <p:cNvSpPr>
            <a:spLocks noGrp="1"/>
          </p:cNvSpPr>
          <p:nvPr>
            <p:ph type="body" sz="quarter" idx="17"/>
          </p:nvPr>
        </p:nvSpPr>
        <p:spPr/>
        <p:txBody>
          <a:bodyPr vert="horz" lIns="0" tIns="0" rIns="0" bIns="0" rtlCol="0" anchor="t">
            <a:noAutofit/>
          </a:bodyPr>
          <a:lstStyle/>
          <a:p>
            <a:r>
              <a:rPr lang="en-US"/>
              <a:t>Reduce Costs and Complexity</a:t>
            </a:r>
          </a:p>
        </p:txBody>
      </p:sp>
      <p:sp>
        <p:nvSpPr>
          <p:cNvPr id="7" name="Text Placeholder 6">
            <a:extLst>
              <a:ext uri="{FF2B5EF4-FFF2-40B4-BE49-F238E27FC236}">
                <a16:creationId xmlns:a16="http://schemas.microsoft.com/office/drawing/2014/main" id="{1FBEF8A3-3B79-4A1D-83CE-3501D6E1EC52}"/>
              </a:ext>
            </a:extLst>
          </p:cNvPr>
          <p:cNvSpPr>
            <a:spLocks noGrp="1"/>
          </p:cNvSpPr>
          <p:nvPr>
            <p:ph type="body" sz="quarter" idx="18"/>
          </p:nvPr>
        </p:nvSpPr>
        <p:spPr/>
        <p:txBody>
          <a:bodyPr vert="horz" lIns="0" tIns="0" rIns="0" bIns="0" rtlCol="0" anchor="t">
            <a:noAutofit/>
          </a:bodyPr>
          <a:lstStyle/>
          <a:p>
            <a:endParaRPr lang="en-US"/>
          </a:p>
          <a:p>
            <a:endParaRPr lang="en-US"/>
          </a:p>
        </p:txBody>
      </p:sp>
      <p:pic>
        <p:nvPicPr>
          <p:cNvPr id="33" name="Picture Placeholder 32" descr="Cheers">
            <a:extLst>
              <a:ext uri="{FF2B5EF4-FFF2-40B4-BE49-F238E27FC236}">
                <a16:creationId xmlns:a16="http://schemas.microsoft.com/office/drawing/2014/main" id="{34FE467F-DFCB-454B-9B3B-9C4BF433B3C6}"/>
              </a:ext>
            </a:extLst>
          </p:cNvPr>
          <p:cNvPicPr>
            <a:picLocks noGrp="1" noChangeAspect="1"/>
          </p:cNvPicPr>
          <p:nvPr>
            <p:ph type="pic" sz="quarter" idx="52"/>
          </p:nvPr>
        </p:nvPicPr>
        <p:blipFill>
          <a:blip r:embed="rId5">
            <a:extLst>
              <a:ext uri="{96DAC541-7B7A-43D3-8B79-37D633B846F1}">
                <asvg:svgBlip xmlns:asvg="http://schemas.microsoft.com/office/drawing/2016/SVG/main" r:embed="rId6"/>
              </a:ext>
            </a:extLst>
          </a:blip>
          <a:srcRect/>
          <a:stretch/>
        </p:blipFill>
        <p:spPr>
          <a:xfrm>
            <a:off x="4157271" y="1070668"/>
            <a:ext cx="621792" cy="621792"/>
          </a:xfrm>
        </p:spPr>
      </p:pic>
      <p:sp>
        <p:nvSpPr>
          <p:cNvPr id="8" name="Text Placeholder 7">
            <a:extLst>
              <a:ext uri="{FF2B5EF4-FFF2-40B4-BE49-F238E27FC236}">
                <a16:creationId xmlns:a16="http://schemas.microsoft.com/office/drawing/2014/main" id="{4F157E51-898F-41B4-8235-6C34BBCD749E}"/>
              </a:ext>
            </a:extLst>
          </p:cNvPr>
          <p:cNvSpPr>
            <a:spLocks noGrp="1"/>
          </p:cNvSpPr>
          <p:nvPr>
            <p:ph type="body" sz="quarter" idx="33"/>
          </p:nvPr>
        </p:nvSpPr>
        <p:spPr/>
        <p:txBody>
          <a:bodyPr vert="horz" lIns="0" tIns="0" rIns="0" bIns="0" rtlCol="0" anchor="t">
            <a:noAutofit/>
          </a:bodyPr>
          <a:lstStyle/>
          <a:p>
            <a:r>
              <a:rPr lang="en-US"/>
              <a:t>Shared Trusted Process</a:t>
            </a:r>
          </a:p>
        </p:txBody>
      </p:sp>
      <p:sp>
        <p:nvSpPr>
          <p:cNvPr id="9" name="Text Placeholder 8">
            <a:extLst>
              <a:ext uri="{FF2B5EF4-FFF2-40B4-BE49-F238E27FC236}">
                <a16:creationId xmlns:a16="http://schemas.microsoft.com/office/drawing/2014/main" id="{8724B20D-50EC-427F-9E2C-81625A7AC444}"/>
              </a:ext>
            </a:extLst>
          </p:cNvPr>
          <p:cNvSpPr>
            <a:spLocks noGrp="1"/>
          </p:cNvSpPr>
          <p:nvPr>
            <p:ph type="body" sz="quarter" idx="34"/>
          </p:nvPr>
        </p:nvSpPr>
        <p:spPr/>
        <p:txBody>
          <a:bodyPr vert="horz" lIns="0" tIns="0" rIns="0" bIns="0" rtlCol="0" anchor="t">
            <a:noAutofit/>
          </a:bodyPr>
          <a:lstStyle/>
          <a:p>
            <a:r>
              <a:rPr lang="en-US"/>
              <a:t>. </a:t>
            </a:r>
          </a:p>
          <a:p>
            <a:endParaRPr lang="en-US"/>
          </a:p>
          <a:p>
            <a:endParaRPr lang="en-US"/>
          </a:p>
        </p:txBody>
      </p:sp>
      <p:pic>
        <p:nvPicPr>
          <p:cNvPr id="35" name="Picture Placeholder 34" descr="Race Car">
            <a:extLst>
              <a:ext uri="{FF2B5EF4-FFF2-40B4-BE49-F238E27FC236}">
                <a16:creationId xmlns:a16="http://schemas.microsoft.com/office/drawing/2014/main" id="{7AF56B60-D53D-40A4-82F9-B1DEB9644A3D}"/>
              </a:ext>
            </a:extLst>
          </p:cNvPr>
          <p:cNvPicPr>
            <a:picLocks noGrp="1" noChangeAspect="1"/>
          </p:cNvPicPr>
          <p:nvPr>
            <p:ph type="pic" sz="quarter" idx="53"/>
          </p:nvPr>
        </p:nvPicPr>
        <p:blipFill>
          <a:blip r:embed="rId7">
            <a:extLst>
              <a:ext uri="{96DAC541-7B7A-43D3-8B79-37D633B846F1}">
                <asvg:svgBlip xmlns:asvg="http://schemas.microsoft.com/office/drawing/2016/SVG/main" r:embed="rId8"/>
              </a:ext>
            </a:extLst>
          </a:blip>
          <a:srcRect/>
          <a:stretch/>
        </p:blipFill>
        <p:spPr>
          <a:xfrm>
            <a:off x="2025434" y="4068311"/>
            <a:ext cx="621792" cy="621792"/>
          </a:xfrm>
        </p:spPr>
      </p:pic>
      <p:sp>
        <p:nvSpPr>
          <p:cNvPr id="12" name="Text Placeholder 11">
            <a:extLst>
              <a:ext uri="{FF2B5EF4-FFF2-40B4-BE49-F238E27FC236}">
                <a16:creationId xmlns:a16="http://schemas.microsoft.com/office/drawing/2014/main" id="{6FDE267D-5AD5-4C76-A976-43EDB64DB1F3}"/>
              </a:ext>
            </a:extLst>
          </p:cNvPr>
          <p:cNvSpPr>
            <a:spLocks noGrp="1"/>
          </p:cNvSpPr>
          <p:nvPr>
            <p:ph type="body" sz="quarter" idx="45"/>
          </p:nvPr>
        </p:nvSpPr>
        <p:spPr/>
        <p:txBody>
          <a:bodyPr vert="horz" lIns="0" tIns="0" rIns="0" bIns="0" rtlCol="0" anchor="t">
            <a:noAutofit/>
          </a:bodyPr>
          <a:lstStyle/>
          <a:p>
            <a:r>
              <a:rPr lang="en-US"/>
              <a:t>Faster Trials</a:t>
            </a:r>
          </a:p>
        </p:txBody>
      </p:sp>
      <p:sp>
        <p:nvSpPr>
          <p:cNvPr id="13" name="Text Placeholder 12">
            <a:extLst>
              <a:ext uri="{FF2B5EF4-FFF2-40B4-BE49-F238E27FC236}">
                <a16:creationId xmlns:a16="http://schemas.microsoft.com/office/drawing/2014/main" id="{DF58DB01-FA52-44DB-A820-8E4A194D9F8C}"/>
              </a:ext>
            </a:extLst>
          </p:cNvPr>
          <p:cNvSpPr>
            <a:spLocks noGrp="1"/>
          </p:cNvSpPr>
          <p:nvPr>
            <p:ph type="body" sz="quarter" idx="46"/>
          </p:nvPr>
        </p:nvSpPr>
        <p:spPr/>
        <p:txBody>
          <a:bodyPr vert="horz" lIns="0" tIns="0" rIns="0" bIns="0" rtlCol="0" anchor="t">
            <a:noAutofit/>
          </a:bodyPr>
          <a:lstStyle/>
          <a:p>
            <a:endParaRPr lang="en-US"/>
          </a:p>
          <a:p>
            <a:endParaRPr lang="en-US"/>
          </a:p>
          <a:p>
            <a:endParaRPr lang="en-US"/>
          </a:p>
        </p:txBody>
      </p:sp>
      <p:pic>
        <p:nvPicPr>
          <p:cNvPr id="37" name="Picture Placeholder 36" descr="Life jacket">
            <a:extLst>
              <a:ext uri="{FF2B5EF4-FFF2-40B4-BE49-F238E27FC236}">
                <a16:creationId xmlns:a16="http://schemas.microsoft.com/office/drawing/2014/main" id="{1701A2E9-D331-4627-A32A-658F1BDB82EF}"/>
              </a:ext>
            </a:extLst>
          </p:cNvPr>
          <p:cNvPicPr>
            <a:picLocks noGrp="1" noChangeAspect="1"/>
          </p:cNvPicPr>
          <p:nvPr>
            <p:ph type="pic" sz="quarter" idx="54"/>
          </p:nvPr>
        </p:nvPicPr>
        <p:blipFill>
          <a:blip r:embed="rId9">
            <a:extLst>
              <a:ext uri="{96DAC541-7B7A-43D3-8B79-37D633B846F1}">
                <asvg:svgBlip xmlns:asvg="http://schemas.microsoft.com/office/drawing/2016/SVG/main" r:embed="rId10"/>
              </a:ext>
            </a:extLst>
          </a:blip>
          <a:srcRect/>
          <a:stretch/>
        </p:blipFill>
        <p:spPr>
          <a:xfrm>
            <a:off x="4156293" y="4068311"/>
            <a:ext cx="621792" cy="621792"/>
          </a:xfrm>
        </p:spPr>
      </p:pic>
      <p:sp>
        <p:nvSpPr>
          <p:cNvPr id="14" name="Text Placeholder 13">
            <a:extLst>
              <a:ext uri="{FF2B5EF4-FFF2-40B4-BE49-F238E27FC236}">
                <a16:creationId xmlns:a16="http://schemas.microsoft.com/office/drawing/2014/main" id="{ADDC6D72-DCF6-41AE-B39D-609AE438F22B}"/>
              </a:ext>
            </a:extLst>
          </p:cNvPr>
          <p:cNvSpPr>
            <a:spLocks noGrp="1"/>
          </p:cNvSpPr>
          <p:nvPr>
            <p:ph type="body" sz="quarter" idx="47"/>
          </p:nvPr>
        </p:nvSpPr>
        <p:spPr/>
        <p:txBody>
          <a:bodyPr vert="horz" lIns="0" tIns="0" rIns="0" bIns="0" rtlCol="0" anchor="t">
            <a:noAutofit/>
          </a:bodyPr>
          <a:lstStyle/>
          <a:p>
            <a:r>
              <a:rPr lang="en-US"/>
              <a:t>Safer Delivery</a:t>
            </a:r>
          </a:p>
        </p:txBody>
      </p:sp>
      <p:sp>
        <p:nvSpPr>
          <p:cNvPr id="15" name="Text Placeholder 14">
            <a:extLst>
              <a:ext uri="{FF2B5EF4-FFF2-40B4-BE49-F238E27FC236}">
                <a16:creationId xmlns:a16="http://schemas.microsoft.com/office/drawing/2014/main" id="{A1B6F490-8CEC-444D-ADC0-E8B315EA3B54}"/>
              </a:ext>
            </a:extLst>
          </p:cNvPr>
          <p:cNvSpPr>
            <a:spLocks noGrp="1"/>
          </p:cNvSpPr>
          <p:nvPr>
            <p:ph type="body" sz="quarter" idx="48"/>
          </p:nvPr>
        </p:nvSpPr>
        <p:spPr/>
        <p:txBody>
          <a:bodyPr vert="horz" lIns="0" tIns="0" rIns="0" bIns="0" rtlCol="0" anchor="t">
            <a:noAutofit/>
          </a:bodyPr>
          <a:lstStyle/>
          <a:p>
            <a:endParaRPr lang="en-US"/>
          </a:p>
          <a:p>
            <a:endParaRPr lang="en-US"/>
          </a:p>
          <a:p>
            <a:endParaRPr lang="en-US"/>
          </a:p>
        </p:txBody>
      </p:sp>
      <p:pic>
        <p:nvPicPr>
          <p:cNvPr id="28" name="Picture Placeholder 27" descr="A row of samples for medical testing">
            <a:extLst>
              <a:ext uri="{FF2B5EF4-FFF2-40B4-BE49-F238E27FC236}">
                <a16:creationId xmlns:a16="http://schemas.microsoft.com/office/drawing/2014/main" id="{4B4A8784-FED8-4626-8883-762E38E9655D}"/>
              </a:ext>
            </a:extLst>
          </p:cNvPr>
          <p:cNvPicPr>
            <a:picLocks noGrp="1" noChangeAspect="1"/>
          </p:cNvPicPr>
          <p:nvPr>
            <p:ph type="pic" sz="quarter" idx="10"/>
          </p:nvPr>
        </p:nvPicPr>
        <p:blipFill rotWithShape="1">
          <a:blip r:embed="rId11"/>
          <a:srcRect l="50883"/>
          <a:stretch/>
        </p:blipFill>
        <p:spPr>
          <a:xfrm>
            <a:off x="6642098" y="136524"/>
            <a:ext cx="4311961" cy="6584169"/>
          </a:xfrm>
        </p:spPr>
      </p:pic>
      <p:sp>
        <p:nvSpPr>
          <p:cNvPr id="20" name="Rectangle 19">
            <a:extLst>
              <a:ext uri="{FF2B5EF4-FFF2-40B4-BE49-F238E27FC236}">
                <a16:creationId xmlns:a16="http://schemas.microsoft.com/office/drawing/2014/main" id="{C737364B-3FFB-4CAE-B936-630FCC5E93B5}"/>
              </a:ext>
              <a:ext uri="{C183D7F6-B498-43B3-948B-1728B52AA6E4}">
                <adec:decorative xmlns:adec="http://schemas.microsoft.com/office/drawing/2017/decorative" val="1"/>
              </a:ext>
            </a:extLst>
          </p:cNvPr>
          <p:cNvSpPr/>
          <p:nvPr/>
        </p:nvSpPr>
        <p:spPr bwMode="invGray">
          <a:xfrm rot="5400000">
            <a:off x="7151843" y="2919259"/>
            <a:ext cx="3292473"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9D4394E-B587-4CD9-96D1-650A82CA0197}"/>
              </a:ext>
            </a:extLst>
          </p:cNvPr>
          <p:cNvSpPr>
            <a:spLocks noGrp="1"/>
          </p:cNvSpPr>
          <p:nvPr>
            <p:ph type="ctrTitle"/>
          </p:nvPr>
        </p:nvSpPr>
        <p:spPr bwMode="black">
          <a:xfrm>
            <a:off x="6808961" y="4072858"/>
            <a:ext cx="3863221" cy="2202811"/>
          </a:xfrm>
        </p:spPr>
        <p:txBody>
          <a:bodyPr/>
          <a:lstStyle/>
          <a:p>
            <a:r>
              <a:rPr lang="en-US"/>
              <a:t>Conclusion</a:t>
            </a:r>
          </a:p>
        </p:txBody>
      </p:sp>
      <p:sp>
        <p:nvSpPr>
          <p:cNvPr id="5" name="Slide Number Placeholder 4">
            <a:extLst>
              <a:ext uri="{FF2B5EF4-FFF2-40B4-BE49-F238E27FC236}">
                <a16:creationId xmlns:a16="http://schemas.microsoft.com/office/drawing/2014/main" id="{620431BB-7E59-4D2E-B4E7-CA454CF90122}"/>
              </a:ext>
            </a:extLst>
          </p:cNvPr>
          <p:cNvSpPr>
            <a:spLocks noGrp="1"/>
          </p:cNvSpPr>
          <p:nvPr>
            <p:ph type="sldNum" sz="quarter" idx="12"/>
          </p:nvPr>
        </p:nvSpPr>
        <p:spPr/>
        <p:txBody>
          <a:bodyPr/>
          <a:lstStyle/>
          <a:p>
            <a:r>
              <a:rPr lang="en-US"/>
              <a:t>page </a:t>
            </a:r>
            <a:fld id="{19B51A1E-902D-48AF-9020-955120F399B6}" type="slidenum">
              <a:rPr lang="en-US" smtClean="0"/>
              <a:pPr/>
              <a:t>11</a:t>
            </a:fld>
            <a:endParaRPr lang="en-US"/>
          </a:p>
        </p:txBody>
      </p:sp>
    </p:spTree>
    <p:extLst>
      <p:ext uri="{BB962C8B-B14F-4D97-AF65-F5344CB8AC3E}">
        <p14:creationId xmlns:p14="http://schemas.microsoft.com/office/powerpoint/2010/main" val="3957422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16" descr="Image containing medical tweezers of various sizes, some pills, and a hand holding a pen writing on a piece of paper attached to a clipboard">
            <a:extLst>
              <a:ext uri="{FF2B5EF4-FFF2-40B4-BE49-F238E27FC236}">
                <a16:creationId xmlns:a16="http://schemas.microsoft.com/office/drawing/2014/main" id="{D29AD2ED-F2E1-42BA-A4F8-29194C963478}"/>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l="62" r="62"/>
          <a:stretch>
            <a:fillRect/>
          </a:stretch>
        </p:blipFill>
        <p:spPr/>
      </p:pic>
      <p:sp>
        <p:nvSpPr>
          <p:cNvPr id="11" name="Rectangle 10">
            <a:extLst>
              <a:ext uri="{FF2B5EF4-FFF2-40B4-BE49-F238E27FC236}">
                <a16:creationId xmlns:a16="http://schemas.microsoft.com/office/drawing/2014/main" id="{5396BE43-2D46-4002-A946-60FC5900EC15}"/>
              </a:ext>
              <a:ext uri="{C183D7F6-B498-43B3-948B-1728B52AA6E4}">
                <adec:decorative xmlns:adec="http://schemas.microsoft.com/office/drawing/2017/decorative" val="1"/>
              </a:ext>
            </a:extLst>
          </p:cNvPr>
          <p:cNvSpPr/>
          <p:nvPr/>
        </p:nvSpPr>
        <p:spPr bwMode="invGray">
          <a:xfrm rot="5400000">
            <a:off x="4111715" y="-120870"/>
            <a:ext cx="6584950" cy="709974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2DDABB1-5E6B-4365-AD9E-DDCE7E972742}"/>
              </a:ext>
            </a:extLst>
          </p:cNvPr>
          <p:cNvSpPr>
            <a:spLocks noGrp="1"/>
          </p:cNvSpPr>
          <p:nvPr>
            <p:ph type="ctrTitle"/>
          </p:nvPr>
        </p:nvSpPr>
        <p:spPr/>
        <p:txBody>
          <a:bodyPr/>
          <a:lstStyle/>
          <a:p>
            <a:r>
              <a:rPr lang="en-US"/>
              <a:t>Thank You</a:t>
            </a:r>
          </a:p>
        </p:txBody>
      </p:sp>
      <p:sp>
        <p:nvSpPr>
          <p:cNvPr id="4" name="Subtitle 3">
            <a:extLst>
              <a:ext uri="{FF2B5EF4-FFF2-40B4-BE49-F238E27FC236}">
                <a16:creationId xmlns:a16="http://schemas.microsoft.com/office/drawing/2014/main" id="{37530160-A714-49C8-85A0-932553905B40}"/>
              </a:ext>
            </a:extLst>
          </p:cNvPr>
          <p:cNvSpPr>
            <a:spLocks noGrp="1"/>
          </p:cNvSpPr>
          <p:nvPr>
            <p:ph type="subTitle" idx="1"/>
          </p:nvPr>
        </p:nvSpPr>
        <p:spPr>
          <a:xfrm>
            <a:off x="3761498" y="4766261"/>
            <a:ext cx="6996084" cy="803769"/>
          </a:xfrm>
        </p:spPr>
        <p:txBody>
          <a:bodyPr vert="horz" lIns="0" tIns="0" rIns="0" bIns="0" rtlCol="0" anchor="t">
            <a:noAutofit/>
          </a:bodyPr>
          <a:lstStyle/>
          <a:p>
            <a:r>
              <a:rPr lang="en-US" sz="2800"/>
              <a:t>Charles Wiegand, Peter </a:t>
            </a:r>
            <a:r>
              <a:rPr lang="en-US" sz="2800" err="1"/>
              <a:t>Jachim</a:t>
            </a:r>
            <a:r>
              <a:rPr lang="en-US" sz="2800"/>
              <a:t>, </a:t>
            </a:r>
            <a:r>
              <a:rPr lang="en-US" sz="2800" err="1"/>
              <a:t>Jagruti</a:t>
            </a:r>
            <a:r>
              <a:rPr lang="en-US" sz="2800"/>
              <a:t> Sawant</a:t>
            </a:r>
          </a:p>
        </p:txBody>
      </p:sp>
      <p:sp>
        <p:nvSpPr>
          <p:cNvPr id="5" name="Slide Number Placeholder 4">
            <a:extLst>
              <a:ext uri="{FF2B5EF4-FFF2-40B4-BE49-F238E27FC236}">
                <a16:creationId xmlns:a16="http://schemas.microsoft.com/office/drawing/2014/main" id="{46DC15D2-04EB-42D6-9037-26AFBEACA027}"/>
              </a:ext>
            </a:extLst>
          </p:cNvPr>
          <p:cNvSpPr>
            <a:spLocks noGrp="1"/>
          </p:cNvSpPr>
          <p:nvPr>
            <p:ph type="sldNum" sz="quarter" idx="12"/>
          </p:nvPr>
        </p:nvSpPr>
        <p:spPr>
          <a:xfrm>
            <a:off x="11091633" y="6553199"/>
            <a:ext cx="962795" cy="167493"/>
          </a:xfrm>
        </p:spPr>
        <p:txBody>
          <a:bodyPr/>
          <a:lstStyle/>
          <a:p>
            <a:r>
              <a:rPr lang="en-US"/>
              <a:t>page </a:t>
            </a:r>
            <a:fld id="{19B51A1E-902D-48AF-9020-955120F399B6}" type="slidenum">
              <a:rPr lang="en-US" smtClean="0"/>
              <a:pPr/>
              <a:t>12</a:t>
            </a:fld>
            <a:endParaRPr lang="en-US"/>
          </a:p>
        </p:txBody>
      </p:sp>
    </p:spTree>
    <p:extLst>
      <p:ext uri="{BB962C8B-B14F-4D97-AF65-F5344CB8AC3E}">
        <p14:creationId xmlns:p14="http://schemas.microsoft.com/office/powerpoint/2010/main" val="3113318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Hedge maze">
            <a:extLst>
              <a:ext uri="{FF2B5EF4-FFF2-40B4-BE49-F238E27FC236}">
                <a16:creationId xmlns:a16="http://schemas.microsoft.com/office/drawing/2014/main" id="{913267E5-D10E-49C9-A97C-C12F1BEA3941}"/>
              </a:ext>
            </a:extLst>
          </p:cNvPr>
          <p:cNvPicPr>
            <a:picLocks noGrp="1" noChangeAspect="1"/>
          </p:cNvPicPr>
          <p:nvPr>
            <p:ph type="pic" sz="quarter" idx="10"/>
          </p:nvPr>
        </p:nvPicPr>
        <p:blipFill>
          <a:blip r:embed="rId3"/>
          <a:srcRect l="28204" r="28204"/>
          <a:stretch>
            <a:fillRect/>
          </a:stretch>
        </p:blipFill>
        <p:spPr/>
      </p:pic>
      <p:sp>
        <p:nvSpPr>
          <p:cNvPr id="36" name="Rectangle 35">
            <a:extLst>
              <a:ext uri="{FF2B5EF4-FFF2-40B4-BE49-F238E27FC236}">
                <a16:creationId xmlns:a16="http://schemas.microsoft.com/office/drawing/2014/main" id="{B0C5B447-32FE-42F1-84BA-70F21584C9D8}"/>
              </a:ext>
              <a:ext uri="{C183D7F6-B498-43B3-948B-1728B52AA6E4}">
                <adec:decorative xmlns:adec="http://schemas.microsoft.com/office/drawing/2017/decorative" val="1"/>
              </a:ext>
            </a:extLst>
          </p:cNvPr>
          <p:cNvSpPr/>
          <p:nvPr/>
        </p:nvSpPr>
        <p:spPr bwMode="invGray">
          <a:xfrm rot="5400000">
            <a:off x="5504156" y="1272496"/>
            <a:ext cx="6584950" cy="431300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3EAB659-8BE6-4F73-B8CE-DBB5637DD655}"/>
              </a:ext>
            </a:extLst>
          </p:cNvPr>
          <p:cNvSpPr>
            <a:spLocks noGrp="1"/>
          </p:cNvSpPr>
          <p:nvPr>
            <p:ph type="body" sz="quarter" idx="17"/>
          </p:nvPr>
        </p:nvSpPr>
        <p:spPr/>
        <p:txBody>
          <a:bodyPr/>
          <a:lstStyle/>
          <a:p>
            <a:r>
              <a:rPr lang="en-US"/>
              <a:t>Current State</a:t>
            </a:r>
          </a:p>
        </p:txBody>
      </p:sp>
      <p:sp>
        <p:nvSpPr>
          <p:cNvPr id="4" name="Text Placeholder 3">
            <a:extLst>
              <a:ext uri="{FF2B5EF4-FFF2-40B4-BE49-F238E27FC236}">
                <a16:creationId xmlns:a16="http://schemas.microsoft.com/office/drawing/2014/main" id="{904E02B5-428C-49FB-8A5A-F0CE64976E72}"/>
              </a:ext>
            </a:extLst>
          </p:cNvPr>
          <p:cNvSpPr>
            <a:spLocks noGrp="1"/>
          </p:cNvSpPr>
          <p:nvPr>
            <p:ph type="body" sz="quarter" idx="18"/>
          </p:nvPr>
        </p:nvSpPr>
        <p:spPr/>
        <p:txBody>
          <a:bodyPr/>
          <a:lstStyle/>
          <a:p>
            <a:r>
              <a:rPr lang="en-US"/>
              <a:t>Too many systems</a:t>
            </a:r>
          </a:p>
        </p:txBody>
      </p:sp>
      <p:pic>
        <p:nvPicPr>
          <p:cNvPr id="20" name="Picture Placeholder 19" descr="Playbook">
            <a:extLst>
              <a:ext uri="{FF2B5EF4-FFF2-40B4-BE49-F238E27FC236}">
                <a16:creationId xmlns:a16="http://schemas.microsoft.com/office/drawing/2014/main" id="{9170FF84-0AC8-48AA-A0E7-F5656ECECB7F}"/>
              </a:ext>
            </a:extLst>
          </p:cNvPr>
          <p:cNvPicPr>
            <a:picLocks noGrp="1" noChangeAspect="1"/>
          </p:cNvPicPr>
          <p:nvPr>
            <p:ph type="pic" sz="quarter" idx="47"/>
          </p:nvPr>
        </p:nvPicPr>
        <p:blipFill>
          <a:blip r:embed="rId4">
            <a:extLst>
              <a:ext uri="{96DAC541-7B7A-43D3-8B79-37D633B846F1}">
                <asvg:svgBlip xmlns:asvg="http://schemas.microsoft.com/office/drawing/2016/SVG/main" r:embed="rId5"/>
              </a:ext>
            </a:extLst>
          </a:blip>
          <a:srcRect t="128" b="128"/>
          <a:stretch>
            <a:fillRect/>
          </a:stretch>
        </p:blipFill>
        <p:spPr/>
      </p:pic>
      <p:sp>
        <p:nvSpPr>
          <p:cNvPr id="6" name="Text Placeholder 5">
            <a:extLst>
              <a:ext uri="{FF2B5EF4-FFF2-40B4-BE49-F238E27FC236}">
                <a16:creationId xmlns:a16="http://schemas.microsoft.com/office/drawing/2014/main" id="{FFCF635B-4304-42A3-AF00-2066F2B80746}"/>
              </a:ext>
            </a:extLst>
          </p:cNvPr>
          <p:cNvSpPr>
            <a:spLocks noGrp="1"/>
          </p:cNvSpPr>
          <p:nvPr>
            <p:ph type="body" sz="quarter" idx="33"/>
          </p:nvPr>
        </p:nvSpPr>
        <p:spPr/>
        <p:txBody>
          <a:bodyPr/>
          <a:lstStyle/>
          <a:p>
            <a:r>
              <a:rPr lang="en-US"/>
              <a:t>Current State 2.0</a:t>
            </a:r>
          </a:p>
        </p:txBody>
      </p:sp>
      <p:sp>
        <p:nvSpPr>
          <p:cNvPr id="7" name="Text Placeholder 6">
            <a:extLst>
              <a:ext uri="{FF2B5EF4-FFF2-40B4-BE49-F238E27FC236}">
                <a16:creationId xmlns:a16="http://schemas.microsoft.com/office/drawing/2014/main" id="{0C3FEF20-E4E4-4E25-8578-4188100F37DF}"/>
              </a:ext>
            </a:extLst>
          </p:cNvPr>
          <p:cNvSpPr>
            <a:spLocks noGrp="1"/>
          </p:cNvSpPr>
          <p:nvPr>
            <p:ph type="body" sz="quarter" idx="34"/>
          </p:nvPr>
        </p:nvSpPr>
        <p:spPr/>
        <p:txBody>
          <a:bodyPr/>
          <a:lstStyle/>
          <a:p>
            <a:r>
              <a:rPr lang="en-US"/>
              <a:t>Too many integrations</a:t>
            </a:r>
          </a:p>
        </p:txBody>
      </p:sp>
      <p:pic>
        <p:nvPicPr>
          <p:cNvPr id="18" name="Picture Placeholder 17" descr="Database">
            <a:extLst>
              <a:ext uri="{FF2B5EF4-FFF2-40B4-BE49-F238E27FC236}">
                <a16:creationId xmlns:a16="http://schemas.microsoft.com/office/drawing/2014/main" id="{4DD2CF49-115A-4561-B2C9-9EEC5D92FA9F}"/>
              </a:ext>
            </a:extLst>
          </p:cNvPr>
          <p:cNvPicPr>
            <a:picLocks noGrp="1" noChangeAspect="1"/>
          </p:cNvPicPr>
          <p:nvPr>
            <p:ph type="pic" sz="quarter" idx="48"/>
          </p:nvPr>
        </p:nvPicPr>
        <p:blipFill>
          <a:blip r:embed="rId6">
            <a:extLst>
              <a:ext uri="{96DAC541-7B7A-43D3-8B79-37D633B846F1}">
                <asvg:svgBlip xmlns:asvg="http://schemas.microsoft.com/office/drawing/2016/SVG/main" r:embed="rId7"/>
              </a:ext>
            </a:extLst>
          </a:blip>
          <a:srcRect t="128" b="128"/>
          <a:stretch>
            <a:fillRect/>
          </a:stretch>
        </p:blipFill>
        <p:spPr/>
      </p:pic>
      <p:sp>
        <p:nvSpPr>
          <p:cNvPr id="9" name="Text Placeholder 8">
            <a:extLst>
              <a:ext uri="{FF2B5EF4-FFF2-40B4-BE49-F238E27FC236}">
                <a16:creationId xmlns:a16="http://schemas.microsoft.com/office/drawing/2014/main" id="{623E3189-67E2-488E-91AC-709856F1069F}"/>
              </a:ext>
            </a:extLst>
          </p:cNvPr>
          <p:cNvSpPr>
            <a:spLocks noGrp="1"/>
          </p:cNvSpPr>
          <p:nvPr>
            <p:ph type="body" sz="quarter" idx="35"/>
          </p:nvPr>
        </p:nvSpPr>
        <p:spPr>
          <a:xfrm>
            <a:off x="4693518" y="3971431"/>
            <a:ext cx="1620000" cy="500555"/>
          </a:xfrm>
        </p:spPr>
        <p:txBody>
          <a:bodyPr/>
          <a:lstStyle/>
          <a:p>
            <a:r>
              <a:rPr lang="en-US"/>
              <a:t>Conventional “Solution”</a:t>
            </a:r>
          </a:p>
        </p:txBody>
      </p:sp>
      <p:sp>
        <p:nvSpPr>
          <p:cNvPr id="10" name="Text Placeholder 9">
            <a:extLst>
              <a:ext uri="{FF2B5EF4-FFF2-40B4-BE49-F238E27FC236}">
                <a16:creationId xmlns:a16="http://schemas.microsoft.com/office/drawing/2014/main" id="{E6FC310C-E7C6-44C9-9385-582DD46A9BF9}"/>
              </a:ext>
            </a:extLst>
          </p:cNvPr>
          <p:cNvSpPr>
            <a:spLocks noGrp="1"/>
          </p:cNvSpPr>
          <p:nvPr>
            <p:ph type="body" sz="quarter" idx="36"/>
          </p:nvPr>
        </p:nvSpPr>
        <p:spPr>
          <a:xfrm>
            <a:off x="4607978" y="4607999"/>
            <a:ext cx="1620000" cy="583987"/>
          </a:xfrm>
        </p:spPr>
        <p:txBody>
          <a:bodyPr/>
          <a:lstStyle/>
          <a:p>
            <a:r>
              <a:rPr lang="en-US"/>
              <a:t>Limited trust.</a:t>
            </a:r>
          </a:p>
        </p:txBody>
      </p:sp>
      <p:sp>
        <p:nvSpPr>
          <p:cNvPr id="12" name="Slide Number Placeholder 11">
            <a:extLst>
              <a:ext uri="{FF2B5EF4-FFF2-40B4-BE49-F238E27FC236}">
                <a16:creationId xmlns:a16="http://schemas.microsoft.com/office/drawing/2014/main" id="{D1834314-F453-49F4-A4D0-E46B9944DC4B}"/>
              </a:ext>
            </a:extLst>
          </p:cNvPr>
          <p:cNvSpPr>
            <a:spLocks noGrp="1"/>
          </p:cNvSpPr>
          <p:nvPr>
            <p:ph type="sldNum" sz="quarter" idx="12"/>
          </p:nvPr>
        </p:nvSpPr>
        <p:spPr/>
        <p:txBody>
          <a:bodyPr/>
          <a:lstStyle/>
          <a:p>
            <a:r>
              <a:rPr lang="en-US" noProof="0"/>
              <a:t>page </a:t>
            </a:r>
            <a:fld id="{19B51A1E-902D-48AF-9020-955120F399B6}" type="slidenum">
              <a:rPr lang="en-US" b="1" i="1" noProof="0" smtClean="0"/>
              <a:pPr/>
              <a:t>2</a:t>
            </a:fld>
            <a:endParaRPr lang="en-US" b="1" i="1" noProof="0"/>
          </a:p>
        </p:txBody>
      </p:sp>
      <p:sp>
        <p:nvSpPr>
          <p:cNvPr id="13" name="Title 12">
            <a:extLst>
              <a:ext uri="{FF2B5EF4-FFF2-40B4-BE49-F238E27FC236}">
                <a16:creationId xmlns:a16="http://schemas.microsoft.com/office/drawing/2014/main" id="{DBE6EBA4-0E32-45B4-9870-A33C630FD513}"/>
              </a:ext>
            </a:extLst>
          </p:cNvPr>
          <p:cNvSpPr>
            <a:spLocks noGrp="1"/>
          </p:cNvSpPr>
          <p:nvPr>
            <p:ph type="ctrTitle"/>
          </p:nvPr>
        </p:nvSpPr>
        <p:spPr/>
        <p:txBody>
          <a:bodyPr/>
          <a:lstStyle/>
          <a:p>
            <a:r>
              <a:rPr lang="en-US"/>
              <a:t>Conventional Tech</a:t>
            </a:r>
          </a:p>
        </p:txBody>
      </p:sp>
      <p:sp>
        <p:nvSpPr>
          <p:cNvPr id="14" name="Subtitle 13">
            <a:extLst>
              <a:ext uri="{FF2B5EF4-FFF2-40B4-BE49-F238E27FC236}">
                <a16:creationId xmlns:a16="http://schemas.microsoft.com/office/drawing/2014/main" id="{1A3DE209-9228-4BBA-93E6-E58C625BBE3A}"/>
              </a:ext>
            </a:extLst>
          </p:cNvPr>
          <p:cNvSpPr>
            <a:spLocks noGrp="1"/>
          </p:cNvSpPr>
          <p:nvPr>
            <p:ph type="subTitle" idx="1"/>
          </p:nvPr>
        </p:nvSpPr>
        <p:spPr/>
        <p:txBody>
          <a:bodyPr/>
          <a:lstStyle/>
          <a:p>
            <a:endParaRPr lang="en-US"/>
          </a:p>
        </p:txBody>
      </p:sp>
      <p:pic>
        <p:nvPicPr>
          <p:cNvPr id="28" name="Picture Placeholder 27" descr="Spinning Plates">
            <a:extLst>
              <a:ext uri="{FF2B5EF4-FFF2-40B4-BE49-F238E27FC236}">
                <a16:creationId xmlns:a16="http://schemas.microsoft.com/office/drawing/2014/main" id="{C73E8C2A-4B65-4EBA-8381-25E7CD90EC6F}"/>
              </a:ext>
            </a:extLst>
          </p:cNvPr>
          <p:cNvPicPr>
            <a:picLocks noGrp="1" noChangeAspect="1"/>
          </p:cNvPicPr>
          <p:nvPr>
            <p:ph type="pic" sz="quarter" idx="45"/>
          </p:nvPr>
        </p:nvPicPr>
        <p:blipFill>
          <a:blip r:embed="rId8">
            <a:extLst>
              <a:ext uri="{96DAC541-7B7A-43D3-8B79-37D633B846F1}">
                <asvg:svgBlip xmlns:asvg="http://schemas.microsoft.com/office/drawing/2016/SVG/main" r:embed="rId9"/>
              </a:ext>
            </a:extLst>
          </a:blip>
          <a:srcRect/>
          <a:stretch>
            <a:fillRect/>
          </a:stretch>
        </p:blipFill>
        <p:spPr/>
      </p:pic>
    </p:spTree>
    <p:extLst>
      <p:ext uri="{BB962C8B-B14F-4D97-AF65-F5344CB8AC3E}">
        <p14:creationId xmlns:p14="http://schemas.microsoft.com/office/powerpoint/2010/main" val="310922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descr="Handshake">
            <a:extLst>
              <a:ext uri="{FF2B5EF4-FFF2-40B4-BE49-F238E27FC236}">
                <a16:creationId xmlns:a16="http://schemas.microsoft.com/office/drawing/2014/main" id="{146C3774-1A16-4CEA-B0D9-21F4D70DD683}"/>
              </a:ext>
            </a:extLst>
          </p:cNvPr>
          <p:cNvPicPr>
            <a:picLocks noGrp="1" noChangeAspect="1"/>
          </p:cNvPicPr>
          <p:nvPr>
            <p:ph type="pic" sz="quarter" idx="51"/>
          </p:nvPr>
        </p:nvPicPr>
        <p:blipFill>
          <a:blip r:embed="rId3">
            <a:extLst>
              <a:ext uri="{96DAC541-7B7A-43D3-8B79-37D633B846F1}">
                <asvg:svgBlip xmlns:asvg="http://schemas.microsoft.com/office/drawing/2016/SVG/main" r:embed="rId4"/>
              </a:ext>
            </a:extLst>
          </a:blip>
          <a:srcRect/>
          <a:stretch/>
        </p:blipFill>
        <p:spPr>
          <a:xfrm>
            <a:off x="2026412" y="1070668"/>
            <a:ext cx="621792" cy="621792"/>
          </a:xfrm>
        </p:spPr>
      </p:pic>
      <p:sp>
        <p:nvSpPr>
          <p:cNvPr id="6" name="Text Placeholder 5">
            <a:extLst>
              <a:ext uri="{FF2B5EF4-FFF2-40B4-BE49-F238E27FC236}">
                <a16:creationId xmlns:a16="http://schemas.microsoft.com/office/drawing/2014/main" id="{84D1680A-25DD-42DD-B066-2294665CF235}"/>
              </a:ext>
            </a:extLst>
          </p:cNvPr>
          <p:cNvSpPr>
            <a:spLocks noGrp="1"/>
          </p:cNvSpPr>
          <p:nvPr>
            <p:ph type="body" sz="quarter" idx="17"/>
          </p:nvPr>
        </p:nvSpPr>
        <p:spPr>
          <a:xfrm>
            <a:off x="1526819" y="2065629"/>
            <a:ext cx="1620000" cy="252000"/>
          </a:xfrm>
        </p:spPr>
        <p:txBody>
          <a:bodyPr vert="horz" lIns="0" tIns="0" rIns="0" bIns="0" rtlCol="0" anchor="t">
            <a:noAutofit/>
          </a:bodyPr>
          <a:lstStyle/>
          <a:p>
            <a:r>
              <a:rPr lang="en-US" b="1"/>
              <a:t>Replicated Ledger</a:t>
            </a:r>
            <a:endParaRPr lang="en-US"/>
          </a:p>
        </p:txBody>
      </p:sp>
      <p:sp>
        <p:nvSpPr>
          <p:cNvPr id="7" name="Text Placeholder 6">
            <a:extLst>
              <a:ext uri="{FF2B5EF4-FFF2-40B4-BE49-F238E27FC236}">
                <a16:creationId xmlns:a16="http://schemas.microsoft.com/office/drawing/2014/main" id="{1FBEF8A3-3B79-4A1D-83CE-3501D6E1EC52}"/>
              </a:ext>
            </a:extLst>
          </p:cNvPr>
          <p:cNvSpPr>
            <a:spLocks noGrp="1"/>
          </p:cNvSpPr>
          <p:nvPr>
            <p:ph type="body" sz="quarter" idx="18"/>
          </p:nvPr>
        </p:nvSpPr>
        <p:spPr>
          <a:xfrm>
            <a:off x="1569951" y="2633042"/>
            <a:ext cx="1620000" cy="259248"/>
          </a:xfrm>
        </p:spPr>
        <p:txBody>
          <a:bodyPr vert="horz" lIns="0" tIns="0" rIns="0" bIns="0" rtlCol="0" anchor="t">
            <a:noAutofit/>
          </a:bodyPr>
          <a:lstStyle/>
          <a:p>
            <a:r>
              <a:rPr lang="en-US"/>
              <a:t>Real time tracking</a:t>
            </a:r>
          </a:p>
          <a:p>
            <a:r>
              <a:rPr lang="en-US"/>
              <a:t>Accurate transactions </a:t>
            </a:r>
          </a:p>
          <a:p>
            <a:r>
              <a:rPr lang="en-US"/>
              <a:t>Accessible </a:t>
            </a:r>
          </a:p>
          <a:p>
            <a:endParaRPr lang="en-US"/>
          </a:p>
          <a:p>
            <a:pPr marL="285750" indent="-285750">
              <a:buChar char="•"/>
            </a:pPr>
            <a:endParaRPr lang="en-US"/>
          </a:p>
          <a:p>
            <a:pPr marL="285750" indent="-285750">
              <a:buChar char="•"/>
            </a:pPr>
            <a:endParaRPr lang="en-US"/>
          </a:p>
          <a:p>
            <a:endParaRPr lang="en-US"/>
          </a:p>
        </p:txBody>
      </p:sp>
      <p:pic>
        <p:nvPicPr>
          <p:cNvPr id="33" name="Picture Placeholder 32" descr="Lock">
            <a:extLst>
              <a:ext uri="{FF2B5EF4-FFF2-40B4-BE49-F238E27FC236}">
                <a16:creationId xmlns:a16="http://schemas.microsoft.com/office/drawing/2014/main" id="{34FE467F-DFCB-454B-9B3B-9C4BF433B3C6}"/>
              </a:ext>
            </a:extLst>
          </p:cNvPr>
          <p:cNvPicPr>
            <a:picLocks noGrp="1" noChangeAspect="1"/>
          </p:cNvPicPr>
          <p:nvPr>
            <p:ph type="pic" sz="quarter" idx="52"/>
          </p:nvPr>
        </p:nvPicPr>
        <p:blipFill>
          <a:blip r:embed="rId5">
            <a:extLst>
              <a:ext uri="{96DAC541-7B7A-43D3-8B79-37D633B846F1}">
                <asvg:svgBlip xmlns:asvg="http://schemas.microsoft.com/office/drawing/2016/SVG/main" r:embed="rId6"/>
              </a:ext>
            </a:extLst>
          </a:blip>
          <a:srcRect/>
          <a:stretch/>
        </p:blipFill>
        <p:spPr>
          <a:xfrm>
            <a:off x="4157271" y="1070668"/>
            <a:ext cx="621792" cy="621792"/>
          </a:xfrm>
        </p:spPr>
      </p:pic>
      <p:sp>
        <p:nvSpPr>
          <p:cNvPr id="8" name="Text Placeholder 7">
            <a:extLst>
              <a:ext uri="{FF2B5EF4-FFF2-40B4-BE49-F238E27FC236}">
                <a16:creationId xmlns:a16="http://schemas.microsoft.com/office/drawing/2014/main" id="{4F157E51-898F-41B4-8235-6C34BBCD749E}"/>
              </a:ext>
            </a:extLst>
          </p:cNvPr>
          <p:cNvSpPr>
            <a:spLocks noGrp="1"/>
          </p:cNvSpPr>
          <p:nvPr>
            <p:ph type="body" sz="quarter" idx="33"/>
          </p:nvPr>
        </p:nvSpPr>
        <p:spPr>
          <a:xfrm>
            <a:off x="3657678" y="2065629"/>
            <a:ext cx="1620000" cy="252000"/>
          </a:xfrm>
        </p:spPr>
        <p:txBody>
          <a:bodyPr/>
          <a:lstStyle/>
          <a:p>
            <a:r>
              <a:rPr lang="en-US" b="1"/>
              <a:t>Cryptography</a:t>
            </a:r>
          </a:p>
        </p:txBody>
      </p:sp>
      <p:sp>
        <p:nvSpPr>
          <p:cNvPr id="9" name="Text Placeholder 8">
            <a:extLst>
              <a:ext uri="{FF2B5EF4-FFF2-40B4-BE49-F238E27FC236}">
                <a16:creationId xmlns:a16="http://schemas.microsoft.com/office/drawing/2014/main" id="{8724B20D-50EC-427F-9E2C-81625A7AC444}"/>
              </a:ext>
            </a:extLst>
          </p:cNvPr>
          <p:cNvSpPr>
            <a:spLocks noGrp="1"/>
          </p:cNvSpPr>
          <p:nvPr>
            <p:ph type="body" sz="quarter" idx="34"/>
          </p:nvPr>
        </p:nvSpPr>
        <p:spPr>
          <a:xfrm>
            <a:off x="3657678" y="2443806"/>
            <a:ext cx="1620000" cy="434302"/>
          </a:xfrm>
        </p:spPr>
        <p:txBody>
          <a:bodyPr vert="horz" lIns="0" tIns="0" rIns="0" bIns="0" rtlCol="0" anchor="t">
            <a:noAutofit/>
          </a:bodyPr>
          <a:lstStyle/>
          <a:p>
            <a:r>
              <a:rPr lang="en-US"/>
              <a:t>Integrity of ledger</a:t>
            </a:r>
          </a:p>
          <a:p>
            <a:r>
              <a:rPr lang="en-US"/>
              <a:t>Privacy </a:t>
            </a:r>
          </a:p>
          <a:p>
            <a:r>
              <a:rPr lang="en-US"/>
              <a:t>Central to all processes</a:t>
            </a:r>
          </a:p>
          <a:p>
            <a:endParaRPr lang="en-US"/>
          </a:p>
          <a:p>
            <a:endParaRPr lang="en-US"/>
          </a:p>
        </p:txBody>
      </p:sp>
      <p:pic>
        <p:nvPicPr>
          <p:cNvPr id="35" name="Picture Placeholder 34" descr="Network icon">
            <a:extLst>
              <a:ext uri="{FF2B5EF4-FFF2-40B4-BE49-F238E27FC236}">
                <a16:creationId xmlns:a16="http://schemas.microsoft.com/office/drawing/2014/main" id="{7AF56B60-D53D-40A4-82F9-B1DEB9644A3D}"/>
              </a:ext>
            </a:extLst>
          </p:cNvPr>
          <p:cNvPicPr>
            <a:picLocks noGrp="1" noChangeAspect="1"/>
          </p:cNvPicPr>
          <p:nvPr>
            <p:ph type="pic" sz="quarter" idx="53"/>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2025434" y="4068311"/>
            <a:ext cx="621792" cy="621792"/>
          </a:xfrm>
        </p:spPr>
      </p:pic>
      <p:sp>
        <p:nvSpPr>
          <p:cNvPr id="12" name="Text Placeholder 11">
            <a:extLst>
              <a:ext uri="{FF2B5EF4-FFF2-40B4-BE49-F238E27FC236}">
                <a16:creationId xmlns:a16="http://schemas.microsoft.com/office/drawing/2014/main" id="{6FDE267D-5AD5-4C76-A976-43EDB64DB1F3}"/>
              </a:ext>
            </a:extLst>
          </p:cNvPr>
          <p:cNvSpPr>
            <a:spLocks noGrp="1"/>
          </p:cNvSpPr>
          <p:nvPr>
            <p:ph type="body" sz="quarter" idx="45"/>
          </p:nvPr>
        </p:nvSpPr>
        <p:spPr>
          <a:xfrm>
            <a:off x="1526819" y="5171121"/>
            <a:ext cx="1620000" cy="252000"/>
          </a:xfrm>
        </p:spPr>
        <p:txBody>
          <a:bodyPr vert="horz" lIns="0" tIns="0" rIns="0" bIns="0" rtlCol="0" anchor="t">
            <a:noAutofit/>
          </a:bodyPr>
          <a:lstStyle/>
          <a:p>
            <a:r>
              <a:rPr lang="en-US" b="1"/>
              <a:t>Consensus</a:t>
            </a:r>
          </a:p>
        </p:txBody>
      </p:sp>
      <p:sp>
        <p:nvSpPr>
          <p:cNvPr id="13" name="Text Placeholder 12">
            <a:extLst>
              <a:ext uri="{FF2B5EF4-FFF2-40B4-BE49-F238E27FC236}">
                <a16:creationId xmlns:a16="http://schemas.microsoft.com/office/drawing/2014/main" id="{DF58DB01-FA52-44DB-A820-8E4A194D9F8C}"/>
              </a:ext>
            </a:extLst>
          </p:cNvPr>
          <p:cNvSpPr>
            <a:spLocks noGrp="1"/>
          </p:cNvSpPr>
          <p:nvPr>
            <p:ph type="body" sz="quarter" idx="46"/>
          </p:nvPr>
        </p:nvSpPr>
        <p:spPr>
          <a:xfrm>
            <a:off x="1526819" y="5721826"/>
            <a:ext cx="1620000" cy="434302"/>
          </a:xfrm>
        </p:spPr>
        <p:txBody>
          <a:bodyPr vert="horz" lIns="0" tIns="0" rIns="0" bIns="0" rtlCol="0" anchor="t">
            <a:noAutofit/>
          </a:bodyPr>
          <a:lstStyle/>
          <a:p>
            <a:r>
              <a:rPr lang="en-US"/>
              <a:t>Decentralized Protocol</a:t>
            </a:r>
          </a:p>
          <a:p>
            <a:r>
              <a:rPr lang="en-US"/>
              <a:t>Transactions Validated</a:t>
            </a:r>
          </a:p>
          <a:p>
            <a:endParaRPr lang="en-US"/>
          </a:p>
          <a:p>
            <a:endParaRPr lang="en-US"/>
          </a:p>
        </p:txBody>
      </p:sp>
      <p:pic>
        <p:nvPicPr>
          <p:cNvPr id="37" name="Picture Placeholder 36" descr="Left Brain">
            <a:extLst>
              <a:ext uri="{FF2B5EF4-FFF2-40B4-BE49-F238E27FC236}">
                <a16:creationId xmlns:a16="http://schemas.microsoft.com/office/drawing/2014/main" id="{1701A2E9-D331-4627-A32A-658F1BDB82EF}"/>
              </a:ext>
            </a:extLst>
          </p:cNvPr>
          <p:cNvPicPr>
            <a:picLocks noGrp="1" noChangeAspect="1"/>
          </p:cNvPicPr>
          <p:nvPr>
            <p:ph type="pic" sz="quarter" idx="54"/>
          </p:nvPr>
        </p:nvPicPr>
        <p:blipFill>
          <a:blip r:embed="rId9">
            <a:extLst>
              <a:ext uri="{96DAC541-7B7A-43D3-8B79-37D633B846F1}">
                <asvg:svgBlip xmlns:asvg="http://schemas.microsoft.com/office/drawing/2016/SVG/main" r:embed="rId10"/>
              </a:ext>
            </a:extLst>
          </a:blip>
          <a:srcRect/>
          <a:stretch/>
        </p:blipFill>
        <p:spPr>
          <a:xfrm>
            <a:off x="4156293" y="4068311"/>
            <a:ext cx="621792" cy="621792"/>
          </a:xfrm>
        </p:spPr>
      </p:pic>
      <p:sp>
        <p:nvSpPr>
          <p:cNvPr id="14" name="Text Placeholder 13">
            <a:extLst>
              <a:ext uri="{FF2B5EF4-FFF2-40B4-BE49-F238E27FC236}">
                <a16:creationId xmlns:a16="http://schemas.microsoft.com/office/drawing/2014/main" id="{ADDC6D72-DCF6-41AE-B39D-609AE438F22B}"/>
              </a:ext>
            </a:extLst>
          </p:cNvPr>
          <p:cNvSpPr>
            <a:spLocks noGrp="1"/>
          </p:cNvSpPr>
          <p:nvPr>
            <p:ph type="body" sz="quarter" idx="47"/>
          </p:nvPr>
        </p:nvSpPr>
        <p:spPr>
          <a:xfrm>
            <a:off x="3657678" y="5171121"/>
            <a:ext cx="1620000" cy="252000"/>
          </a:xfrm>
        </p:spPr>
        <p:txBody>
          <a:bodyPr/>
          <a:lstStyle/>
          <a:p>
            <a:r>
              <a:rPr lang="en-US" b="1"/>
              <a:t>Business Logic</a:t>
            </a:r>
          </a:p>
        </p:txBody>
      </p:sp>
      <p:sp>
        <p:nvSpPr>
          <p:cNvPr id="15" name="Text Placeholder 14">
            <a:extLst>
              <a:ext uri="{FF2B5EF4-FFF2-40B4-BE49-F238E27FC236}">
                <a16:creationId xmlns:a16="http://schemas.microsoft.com/office/drawing/2014/main" id="{A1B6F490-8CEC-444D-ADC0-E8B315EA3B54}"/>
              </a:ext>
            </a:extLst>
          </p:cNvPr>
          <p:cNvSpPr>
            <a:spLocks noGrp="1"/>
          </p:cNvSpPr>
          <p:nvPr>
            <p:ph type="body" sz="quarter" idx="48"/>
          </p:nvPr>
        </p:nvSpPr>
        <p:spPr/>
        <p:txBody>
          <a:bodyPr vert="horz" lIns="0" tIns="0" rIns="0" bIns="0" rtlCol="0" anchor="t">
            <a:noAutofit/>
          </a:bodyPr>
          <a:lstStyle/>
          <a:p>
            <a:r>
              <a:rPr lang="en-US"/>
              <a:t>Embedded Logic</a:t>
            </a:r>
          </a:p>
          <a:p>
            <a:r>
              <a:rPr lang="en-US"/>
              <a:t> Smart Contracts</a:t>
            </a:r>
          </a:p>
          <a:p>
            <a:endParaRPr lang="en-US"/>
          </a:p>
        </p:txBody>
      </p:sp>
      <p:pic>
        <p:nvPicPr>
          <p:cNvPr id="28" name="Picture Placeholder 27" descr="Genetic test results on a digital tablet">
            <a:extLst>
              <a:ext uri="{FF2B5EF4-FFF2-40B4-BE49-F238E27FC236}">
                <a16:creationId xmlns:a16="http://schemas.microsoft.com/office/drawing/2014/main" id="{4B4A8784-FED8-4626-8883-762E38E9655D}"/>
              </a:ext>
            </a:extLst>
          </p:cNvPr>
          <p:cNvPicPr>
            <a:picLocks noGrp="1" noChangeAspect="1"/>
          </p:cNvPicPr>
          <p:nvPr>
            <p:ph type="pic" sz="quarter" idx="10"/>
          </p:nvPr>
        </p:nvPicPr>
        <p:blipFill rotWithShape="1">
          <a:blip r:embed="rId11"/>
          <a:srcRect l="41966" r="8955"/>
          <a:stretch/>
        </p:blipFill>
        <p:spPr>
          <a:xfrm>
            <a:off x="6642099" y="136524"/>
            <a:ext cx="4311961" cy="6589345"/>
          </a:xfrm>
        </p:spPr>
      </p:pic>
      <p:sp>
        <p:nvSpPr>
          <p:cNvPr id="20" name="Rectangle 19">
            <a:extLst>
              <a:ext uri="{FF2B5EF4-FFF2-40B4-BE49-F238E27FC236}">
                <a16:creationId xmlns:a16="http://schemas.microsoft.com/office/drawing/2014/main" id="{C737364B-3FFB-4CAE-B936-630FCC5E93B5}"/>
              </a:ext>
              <a:ext uri="{C183D7F6-B498-43B3-948B-1728B52AA6E4}">
                <adec:decorative xmlns:adec="http://schemas.microsoft.com/office/drawing/2017/decorative" val="1"/>
              </a:ext>
            </a:extLst>
          </p:cNvPr>
          <p:cNvSpPr/>
          <p:nvPr/>
        </p:nvSpPr>
        <p:spPr bwMode="invGray">
          <a:xfrm rot="5400000">
            <a:off x="7151843" y="2919259"/>
            <a:ext cx="3292473"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9D4394E-B587-4CD9-96D1-650A82CA0197}"/>
              </a:ext>
            </a:extLst>
          </p:cNvPr>
          <p:cNvSpPr>
            <a:spLocks noGrp="1"/>
          </p:cNvSpPr>
          <p:nvPr>
            <p:ph type="ctrTitle"/>
          </p:nvPr>
        </p:nvSpPr>
        <p:spPr bwMode="black">
          <a:xfrm>
            <a:off x="6880847" y="4810183"/>
            <a:ext cx="3863221" cy="720000"/>
          </a:xfrm>
        </p:spPr>
        <p:txBody>
          <a:bodyPr/>
          <a:lstStyle/>
          <a:p>
            <a:r>
              <a:rPr lang="en-US"/>
              <a:t>Features of Blockchain Application</a:t>
            </a:r>
          </a:p>
        </p:txBody>
      </p:sp>
      <p:sp>
        <p:nvSpPr>
          <p:cNvPr id="5" name="Slide Number Placeholder 4">
            <a:extLst>
              <a:ext uri="{FF2B5EF4-FFF2-40B4-BE49-F238E27FC236}">
                <a16:creationId xmlns:a16="http://schemas.microsoft.com/office/drawing/2014/main" id="{620431BB-7E59-4D2E-B4E7-CA454CF90122}"/>
              </a:ext>
            </a:extLst>
          </p:cNvPr>
          <p:cNvSpPr>
            <a:spLocks noGrp="1"/>
          </p:cNvSpPr>
          <p:nvPr>
            <p:ph type="sldNum" sz="quarter" idx="12"/>
          </p:nvPr>
        </p:nvSpPr>
        <p:spPr/>
        <p:txBody>
          <a:bodyPr/>
          <a:lstStyle/>
          <a:p>
            <a:r>
              <a:rPr lang="en-US"/>
              <a:t>page </a:t>
            </a:r>
            <a:fld id="{19B51A1E-902D-48AF-9020-955120F399B6}" type="slidenum">
              <a:rPr lang="en-US" smtClean="0"/>
              <a:pPr/>
              <a:t>3</a:t>
            </a:fld>
            <a:endParaRPr lang="en-US"/>
          </a:p>
        </p:txBody>
      </p:sp>
    </p:spTree>
    <p:extLst>
      <p:ext uri="{BB962C8B-B14F-4D97-AF65-F5344CB8AC3E}">
        <p14:creationId xmlns:p14="http://schemas.microsoft.com/office/powerpoint/2010/main" val="4002911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55096E-3961-4598-982E-810B58227C17}"/>
              </a:ext>
            </a:extLst>
          </p:cNvPr>
          <p:cNvSpPr>
            <a:spLocks noGrp="1"/>
          </p:cNvSpPr>
          <p:nvPr>
            <p:ph type="sldNum" sz="quarter" idx="13"/>
          </p:nvPr>
        </p:nvSpPr>
        <p:spPr/>
        <p:txBody>
          <a:bodyPr/>
          <a:lstStyle/>
          <a:p>
            <a:r>
              <a:rPr lang="en-US" noProof="0"/>
              <a:t>page </a:t>
            </a:r>
            <a:fld id="{19B51A1E-902D-48AF-9020-955120F399B6}" type="slidenum">
              <a:rPr lang="en-US" b="1" i="1" noProof="0" smtClean="0"/>
              <a:pPr/>
              <a:t>4</a:t>
            </a:fld>
            <a:endParaRPr lang="en-US" b="1" i="1" noProof="0"/>
          </a:p>
        </p:txBody>
      </p:sp>
      <p:pic>
        <p:nvPicPr>
          <p:cNvPr id="11" name="Picture 10">
            <a:extLst>
              <a:ext uri="{FF2B5EF4-FFF2-40B4-BE49-F238E27FC236}">
                <a16:creationId xmlns:a16="http://schemas.microsoft.com/office/drawing/2014/main" id="{BDB3B73A-C9B9-4583-81A3-3340C536510B}"/>
              </a:ext>
            </a:extLst>
          </p:cNvPr>
          <p:cNvPicPr>
            <a:picLocks noChangeAspect="1"/>
          </p:cNvPicPr>
          <p:nvPr/>
        </p:nvPicPr>
        <p:blipFill rotWithShape="1">
          <a:blip r:embed="rId3"/>
          <a:srcRect l="2497" r="2800"/>
          <a:stretch/>
        </p:blipFill>
        <p:spPr>
          <a:xfrm>
            <a:off x="409074" y="266379"/>
            <a:ext cx="10299031" cy="6189984"/>
          </a:xfrm>
          <a:prstGeom prst="rect">
            <a:avLst/>
          </a:prstGeom>
        </p:spPr>
      </p:pic>
    </p:spTree>
    <p:extLst>
      <p:ext uri="{BB962C8B-B14F-4D97-AF65-F5344CB8AC3E}">
        <p14:creationId xmlns:p14="http://schemas.microsoft.com/office/powerpoint/2010/main" val="2806269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Businessman looking at tablet">
            <a:extLst>
              <a:ext uri="{FF2B5EF4-FFF2-40B4-BE49-F238E27FC236}">
                <a16:creationId xmlns:a16="http://schemas.microsoft.com/office/drawing/2014/main" id="{3E7237D6-2D71-4A63-9CB5-8ADCB63FC726}"/>
              </a:ext>
            </a:extLst>
          </p:cNvPr>
          <p:cNvPicPr>
            <a:picLocks noGrp="1" noChangeAspect="1"/>
          </p:cNvPicPr>
          <p:nvPr>
            <p:ph type="pic" sz="quarter" idx="10"/>
          </p:nvPr>
        </p:nvPicPr>
        <p:blipFill rotWithShape="1">
          <a:blip r:embed="rId3"/>
          <a:srcRect l="20136" r="22542"/>
          <a:stretch/>
        </p:blipFill>
        <p:spPr>
          <a:xfrm>
            <a:off x="5277678" y="136525"/>
            <a:ext cx="5675457" cy="6599109"/>
          </a:xfrm>
        </p:spPr>
      </p:pic>
      <p:sp>
        <p:nvSpPr>
          <p:cNvPr id="9" name="Rectangle 8">
            <a:extLst>
              <a:ext uri="{FF2B5EF4-FFF2-40B4-BE49-F238E27FC236}">
                <a16:creationId xmlns:a16="http://schemas.microsoft.com/office/drawing/2014/main" id="{670550D9-B72F-46D0-B3A1-179DADF002AC}"/>
              </a:ext>
              <a:ext uri="{C183D7F6-B498-43B3-948B-1728B52AA6E4}">
                <adec:decorative xmlns:adec="http://schemas.microsoft.com/office/drawing/2017/decorative" val="1"/>
              </a:ext>
            </a:extLst>
          </p:cNvPr>
          <p:cNvSpPr/>
          <p:nvPr/>
        </p:nvSpPr>
        <p:spPr bwMode="invGray">
          <a:xfrm rot="5400000">
            <a:off x="4822931" y="591271"/>
            <a:ext cx="6584950" cy="567545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a:xfrm>
            <a:off x="421505" y="1952181"/>
            <a:ext cx="4444800" cy="2978482"/>
          </a:xfrm>
        </p:spPr>
        <p:txBody>
          <a:bodyPr vert="horz" lIns="0" tIns="0" rIns="0" bIns="0" rtlCol="0" anchor="t">
            <a:noAutofit/>
          </a:bodyPr>
          <a:lstStyle/>
          <a:p>
            <a:pPr marL="0" indent="0">
              <a:buNone/>
            </a:pPr>
            <a:r>
              <a:rPr lang="en-US"/>
              <a:t>Competent authority is a “super-endorser,” approving each transaction or modification of assets.</a:t>
            </a:r>
          </a:p>
          <a:p>
            <a:endParaRPr lang="en-US"/>
          </a:p>
          <a:p>
            <a:endParaRPr lang="en-US"/>
          </a:p>
          <a:p>
            <a:pPr marL="0" indent="0">
              <a:buNone/>
            </a:pPr>
            <a:r>
              <a:rPr lang="en-US" u="sng"/>
              <a:t>Benefits for participation:</a:t>
            </a:r>
          </a:p>
          <a:p>
            <a:pPr lvl="1"/>
            <a:r>
              <a:rPr lang="en-US" sz="1800"/>
              <a:t>Safer, more accurate trials.</a:t>
            </a:r>
          </a:p>
          <a:p>
            <a:pPr lvl="1"/>
            <a:r>
              <a:rPr lang="en-US" sz="1800"/>
              <a:t>Better reporting from manufacturers.</a:t>
            </a:r>
          </a:p>
          <a:p>
            <a:pPr lvl="1"/>
            <a:r>
              <a:rPr lang="en-US" sz="1800"/>
              <a:t>Increased traceability to identify issues in supply chain.</a:t>
            </a:r>
          </a:p>
          <a:p>
            <a:pPr lvl="1"/>
            <a:r>
              <a:rPr lang="en-US" sz="1800"/>
              <a:t>Safer drugs going into the market that they are responsible for.</a:t>
            </a:r>
          </a:p>
        </p:txBody>
      </p:sp>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black">
          <a:xfrm>
            <a:off x="5729455" y="5868528"/>
            <a:ext cx="5085650" cy="720000"/>
          </a:xfrm>
        </p:spPr>
        <p:txBody>
          <a:bodyPr/>
          <a:lstStyle/>
          <a:p>
            <a:r>
              <a:rPr lang="en-US"/>
              <a:t>Competent Authority</a:t>
            </a:r>
          </a:p>
        </p:txBody>
      </p:sp>
      <p:sp>
        <p:nvSpPr>
          <p:cNvPr id="5" name="Slide Number Placeholder 4">
            <a:extLst>
              <a:ext uri="{FF2B5EF4-FFF2-40B4-BE49-F238E27FC236}">
                <a16:creationId xmlns:a16="http://schemas.microsoft.com/office/drawing/2014/main" id="{185B41C8-4B55-458F-878B-550AD24B15E9}"/>
              </a:ext>
            </a:extLst>
          </p:cNvPr>
          <p:cNvSpPr>
            <a:spLocks noGrp="1"/>
          </p:cNvSpPr>
          <p:nvPr>
            <p:ph type="sldNum" sz="quarter" idx="12"/>
          </p:nvPr>
        </p:nvSpPr>
        <p:spPr/>
        <p:txBody>
          <a:bodyPr/>
          <a:lstStyle/>
          <a:p>
            <a:r>
              <a:rPr lang="en-US"/>
              <a:t>page </a:t>
            </a:r>
            <a:fld id="{19B51A1E-902D-48AF-9020-955120F399B6}" type="slidenum">
              <a:rPr lang="en-US" smtClean="0"/>
              <a:pPr/>
              <a:t>5</a:t>
            </a:fld>
            <a:endParaRPr lang="en-US"/>
          </a:p>
        </p:txBody>
      </p:sp>
    </p:spTree>
    <p:extLst>
      <p:ext uri="{BB962C8B-B14F-4D97-AF65-F5344CB8AC3E}">
        <p14:creationId xmlns:p14="http://schemas.microsoft.com/office/powerpoint/2010/main" val="1838136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Microscope with lab glassware">
            <a:extLst>
              <a:ext uri="{FF2B5EF4-FFF2-40B4-BE49-F238E27FC236}">
                <a16:creationId xmlns:a16="http://schemas.microsoft.com/office/drawing/2014/main" id="{3E7237D6-2D71-4A63-9CB5-8ADCB63FC726}"/>
              </a:ext>
            </a:extLst>
          </p:cNvPr>
          <p:cNvPicPr>
            <a:picLocks noGrp="1" noChangeAspect="1"/>
          </p:cNvPicPr>
          <p:nvPr>
            <p:ph type="pic" sz="quarter" idx="10"/>
          </p:nvPr>
        </p:nvPicPr>
        <p:blipFill rotWithShape="1">
          <a:blip r:embed="rId3"/>
          <a:srcRect l="8319" r="34362"/>
          <a:stretch/>
        </p:blipFill>
        <p:spPr>
          <a:xfrm>
            <a:off x="5277678" y="-6858"/>
            <a:ext cx="5675457" cy="6584168"/>
          </a:xfrm>
        </p:spPr>
      </p:pic>
      <p:sp>
        <p:nvSpPr>
          <p:cNvPr id="9" name="Rectangle 8">
            <a:extLst>
              <a:ext uri="{FF2B5EF4-FFF2-40B4-BE49-F238E27FC236}">
                <a16:creationId xmlns:a16="http://schemas.microsoft.com/office/drawing/2014/main" id="{670550D9-B72F-46D0-B3A1-179DADF002AC}"/>
              </a:ext>
              <a:ext uri="{C183D7F6-B498-43B3-948B-1728B52AA6E4}">
                <adec:decorative xmlns:adec="http://schemas.microsoft.com/office/drawing/2017/decorative" val="1"/>
              </a:ext>
            </a:extLst>
          </p:cNvPr>
          <p:cNvSpPr/>
          <p:nvPr/>
        </p:nvSpPr>
        <p:spPr bwMode="invGray">
          <a:xfrm rot="5400000">
            <a:off x="4822931" y="591271"/>
            <a:ext cx="6584950" cy="567545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a:xfrm>
            <a:off x="474533" y="3381879"/>
            <a:ext cx="4444800" cy="2615025"/>
          </a:xfrm>
        </p:spPr>
        <p:txBody>
          <a:bodyPr vert="horz" lIns="0" tIns="0" rIns="0" bIns="0" rtlCol="0" anchor="t">
            <a:noAutofit/>
          </a:bodyPr>
          <a:lstStyle/>
          <a:p>
            <a:pPr marL="0" indent="0">
              <a:buNone/>
            </a:pPr>
            <a:r>
              <a:rPr lang="en-US"/>
              <a:t> </a:t>
            </a:r>
            <a:r>
              <a:rPr lang="en-US" u="sng"/>
              <a:t>Benefits for participation:</a:t>
            </a:r>
          </a:p>
          <a:p>
            <a:pPr marL="285750" lvl="1" indent="-285750">
              <a:spcBef>
                <a:spcPts val="1000"/>
              </a:spcBef>
            </a:pPr>
            <a:r>
              <a:rPr lang="en-US" sz="1800"/>
              <a:t>Real-time tracking </a:t>
            </a:r>
          </a:p>
          <a:p>
            <a:pPr marL="285750" lvl="1" indent="-285750">
              <a:spcBef>
                <a:spcPts val="1000"/>
              </a:spcBef>
            </a:pPr>
            <a:r>
              <a:rPr lang="en-US" sz="1800"/>
              <a:t>Reduces over-manufacturing wastage </a:t>
            </a:r>
            <a:endParaRPr lang="en-US"/>
          </a:p>
          <a:p>
            <a:pPr marL="285750" lvl="1" indent="-285750">
              <a:spcBef>
                <a:spcPts val="1000"/>
              </a:spcBef>
            </a:pPr>
            <a:r>
              <a:rPr lang="en-US" sz="1800"/>
              <a:t>Access to accurate reports</a:t>
            </a:r>
            <a:endParaRPr lang="en-US"/>
          </a:p>
          <a:p>
            <a:pPr marL="285750" lvl="1" indent="-285750">
              <a:spcBef>
                <a:spcPts val="1000"/>
              </a:spcBef>
            </a:pPr>
            <a:r>
              <a:rPr lang="en-US" sz="1800"/>
              <a:t>Quality assurance</a:t>
            </a:r>
            <a:endParaRPr lang="en-US"/>
          </a:p>
          <a:p>
            <a:pPr lvl="1"/>
            <a:endParaRPr lang="en-US"/>
          </a:p>
        </p:txBody>
      </p:sp>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black">
          <a:xfrm>
            <a:off x="5642293" y="1431012"/>
            <a:ext cx="5085650" cy="720000"/>
          </a:xfrm>
        </p:spPr>
        <p:txBody>
          <a:bodyPr/>
          <a:lstStyle/>
          <a:p>
            <a:r>
              <a:rPr lang="en-US"/>
              <a:t>Manufacturer</a:t>
            </a:r>
          </a:p>
        </p:txBody>
      </p:sp>
      <p:sp>
        <p:nvSpPr>
          <p:cNvPr id="4" name="Subtitle 3">
            <a:extLst>
              <a:ext uri="{FF2B5EF4-FFF2-40B4-BE49-F238E27FC236}">
                <a16:creationId xmlns:a16="http://schemas.microsoft.com/office/drawing/2014/main" id="{8E41F722-BA6E-4DCA-864E-876ECDFB5336}"/>
              </a:ext>
            </a:extLst>
          </p:cNvPr>
          <p:cNvSpPr>
            <a:spLocks noGrp="1"/>
          </p:cNvSpPr>
          <p:nvPr>
            <p:ph type="subTitle" idx="1"/>
          </p:nvPr>
        </p:nvSpPr>
        <p:spPr bwMode="black"/>
        <p:txBody>
          <a:bodyPr vert="horz" lIns="0" tIns="0" rIns="0" bIns="0" rtlCol="0" anchor="t">
            <a:noAutofit/>
          </a:bodyPr>
          <a:lstStyle/>
          <a:p>
            <a:r>
              <a:rPr lang="en-US"/>
              <a:t>. </a:t>
            </a:r>
          </a:p>
        </p:txBody>
      </p:sp>
      <p:sp>
        <p:nvSpPr>
          <p:cNvPr id="5" name="Slide Number Placeholder 4">
            <a:extLst>
              <a:ext uri="{FF2B5EF4-FFF2-40B4-BE49-F238E27FC236}">
                <a16:creationId xmlns:a16="http://schemas.microsoft.com/office/drawing/2014/main" id="{185B41C8-4B55-458F-878B-550AD24B15E9}"/>
              </a:ext>
            </a:extLst>
          </p:cNvPr>
          <p:cNvSpPr>
            <a:spLocks noGrp="1"/>
          </p:cNvSpPr>
          <p:nvPr>
            <p:ph type="sldNum" sz="quarter" idx="12"/>
          </p:nvPr>
        </p:nvSpPr>
        <p:spPr/>
        <p:txBody>
          <a:bodyPr/>
          <a:lstStyle/>
          <a:p>
            <a:r>
              <a:rPr lang="en-US"/>
              <a:t>page </a:t>
            </a:r>
            <a:fld id="{19B51A1E-902D-48AF-9020-955120F399B6}" type="slidenum">
              <a:rPr lang="en-US" smtClean="0"/>
              <a:pPr/>
              <a:t>6</a:t>
            </a:fld>
            <a:endParaRPr lang="en-US"/>
          </a:p>
        </p:txBody>
      </p:sp>
      <p:pic>
        <p:nvPicPr>
          <p:cNvPr id="10" name="Picture 9">
            <a:extLst>
              <a:ext uri="{FF2B5EF4-FFF2-40B4-BE49-F238E27FC236}">
                <a16:creationId xmlns:a16="http://schemas.microsoft.com/office/drawing/2014/main" id="{9872BDAB-02AF-4838-AAF5-DB111D86ED18}"/>
              </a:ext>
            </a:extLst>
          </p:cNvPr>
          <p:cNvPicPr>
            <a:picLocks noChangeAspect="1"/>
          </p:cNvPicPr>
          <p:nvPr/>
        </p:nvPicPr>
        <p:blipFill>
          <a:blip r:embed="rId4"/>
          <a:stretch>
            <a:fillRect/>
          </a:stretch>
        </p:blipFill>
        <p:spPr>
          <a:xfrm>
            <a:off x="-65848" y="450000"/>
            <a:ext cx="5343525" cy="2505075"/>
          </a:xfrm>
          <a:prstGeom prst="rect">
            <a:avLst/>
          </a:prstGeom>
        </p:spPr>
      </p:pic>
      <p:sp>
        <p:nvSpPr>
          <p:cNvPr id="2" name="TextBox 1">
            <a:extLst>
              <a:ext uri="{FF2B5EF4-FFF2-40B4-BE49-F238E27FC236}">
                <a16:creationId xmlns:a16="http://schemas.microsoft.com/office/drawing/2014/main" id="{C50D7EDE-6968-43C4-A370-D1DC96125F7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8" name="Picture 10" descr="Text&#10;&#10;Description automatically generated">
            <a:extLst>
              <a:ext uri="{FF2B5EF4-FFF2-40B4-BE49-F238E27FC236}">
                <a16:creationId xmlns:a16="http://schemas.microsoft.com/office/drawing/2014/main" id="{3AE59B1A-D509-4A79-8D5F-96745BC1371D}"/>
              </a:ext>
            </a:extLst>
          </p:cNvPr>
          <p:cNvPicPr>
            <a:picLocks noChangeAspect="1"/>
          </p:cNvPicPr>
          <p:nvPr/>
        </p:nvPicPr>
        <p:blipFill>
          <a:blip r:embed="rId5"/>
          <a:stretch>
            <a:fillRect/>
          </a:stretch>
        </p:blipFill>
        <p:spPr>
          <a:xfrm>
            <a:off x="4681267" y="3777107"/>
            <a:ext cx="6395048" cy="2970014"/>
          </a:xfrm>
          <a:prstGeom prst="rect">
            <a:avLst/>
          </a:prstGeom>
        </p:spPr>
      </p:pic>
    </p:spTree>
    <p:extLst>
      <p:ext uri="{BB962C8B-B14F-4D97-AF65-F5344CB8AC3E}">
        <p14:creationId xmlns:p14="http://schemas.microsoft.com/office/powerpoint/2010/main" val="2413481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Surgeon using digital tablet in operating room">
            <a:extLst>
              <a:ext uri="{FF2B5EF4-FFF2-40B4-BE49-F238E27FC236}">
                <a16:creationId xmlns:a16="http://schemas.microsoft.com/office/drawing/2014/main" id="{3E7237D6-2D71-4A63-9CB5-8ADCB63FC726}"/>
              </a:ext>
            </a:extLst>
          </p:cNvPr>
          <p:cNvPicPr>
            <a:picLocks noGrp="1" noChangeAspect="1"/>
          </p:cNvPicPr>
          <p:nvPr>
            <p:ph type="pic" sz="quarter" idx="10"/>
          </p:nvPr>
        </p:nvPicPr>
        <p:blipFill>
          <a:blip r:embed="rId3"/>
          <a:srcRect l="21252" r="21252"/>
          <a:stretch/>
        </p:blipFill>
        <p:spPr>
          <a:xfrm>
            <a:off x="5277678" y="76366"/>
            <a:ext cx="5676382" cy="6584950"/>
          </a:xfrm>
        </p:spPr>
      </p:pic>
      <p:sp>
        <p:nvSpPr>
          <p:cNvPr id="9" name="Rectangle 8">
            <a:extLst>
              <a:ext uri="{FF2B5EF4-FFF2-40B4-BE49-F238E27FC236}">
                <a16:creationId xmlns:a16="http://schemas.microsoft.com/office/drawing/2014/main" id="{670550D9-B72F-46D0-B3A1-179DADF002AC}"/>
              </a:ext>
              <a:ext uri="{C183D7F6-B498-43B3-948B-1728B52AA6E4}">
                <adec:decorative xmlns:adec="http://schemas.microsoft.com/office/drawing/2017/decorative" val="1"/>
              </a:ext>
            </a:extLst>
          </p:cNvPr>
          <p:cNvSpPr/>
          <p:nvPr/>
        </p:nvSpPr>
        <p:spPr bwMode="invGray">
          <a:xfrm rot="5400000">
            <a:off x="4823394" y="530651"/>
            <a:ext cx="6584950" cy="5676381"/>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a:xfrm>
            <a:off x="352744" y="410491"/>
            <a:ext cx="4444800" cy="3357284"/>
          </a:xfrm>
        </p:spPr>
        <p:txBody>
          <a:bodyPr vert="horz" lIns="0" tIns="0" rIns="0" bIns="0" rtlCol="0" anchor="t">
            <a:noAutofit/>
          </a:bodyPr>
          <a:lstStyle/>
          <a:p>
            <a:pPr marL="0" indent="0">
              <a:buNone/>
            </a:pPr>
            <a:r>
              <a:rPr lang="en-US" u="sng"/>
              <a:t>Benefits for participation:</a:t>
            </a:r>
          </a:p>
          <a:p>
            <a:r>
              <a:rPr lang="en-US"/>
              <a:t>Access to funds</a:t>
            </a:r>
          </a:p>
          <a:p>
            <a:r>
              <a:rPr lang="en-US"/>
              <a:t>Reduced overhead costs</a:t>
            </a:r>
          </a:p>
          <a:p>
            <a:r>
              <a:rPr lang="en-US"/>
              <a:t>Automated updates to the patient's record.</a:t>
            </a:r>
          </a:p>
          <a:p>
            <a:r>
              <a:rPr lang="en-US"/>
              <a:t>Reduced costly errors in record keeping.</a:t>
            </a:r>
          </a:p>
          <a:p>
            <a:r>
              <a:rPr lang="en-US"/>
              <a:t>Traceability </a:t>
            </a:r>
          </a:p>
        </p:txBody>
      </p:sp>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black">
          <a:xfrm>
            <a:off x="5573044" y="5736363"/>
            <a:ext cx="5085650" cy="720000"/>
          </a:xfrm>
        </p:spPr>
        <p:txBody>
          <a:bodyPr/>
          <a:lstStyle/>
          <a:p>
            <a:r>
              <a:rPr lang="en-US"/>
              <a:t>Hospital</a:t>
            </a:r>
          </a:p>
        </p:txBody>
      </p:sp>
      <p:sp>
        <p:nvSpPr>
          <p:cNvPr id="5" name="Slide Number Placeholder 4">
            <a:extLst>
              <a:ext uri="{FF2B5EF4-FFF2-40B4-BE49-F238E27FC236}">
                <a16:creationId xmlns:a16="http://schemas.microsoft.com/office/drawing/2014/main" id="{185B41C8-4B55-458F-878B-550AD24B15E9}"/>
              </a:ext>
            </a:extLst>
          </p:cNvPr>
          <p:cNvSpPr>
            <a:spLocks noGrp="1"/>
          </p:cNvSpPr>
          <p:nvPr>
            <p:ph type="sldNum" sz="quarter" idx="12"/>
          </p:nvPr>
        </p:nvSpPr>
        <p:spPr/>
        <p:txBody>
          <a:bodyPr/>
          <a:lstStyle/>
          <a:p>
            <a:r>
              <a:rPr lang="en-US"/>
              <a:t>page </a:t>
            </a:r>
            <a:fld id="{19B51A1E-902D-48AF-9020-955120F399B6}" type="slidenum">
              <a:rPr lang="en-US" smtClean="0"/>
              <a:pPr/>
              <a:t>7</a:t>
            </a:fld>
            <a:endParaRPr lang="en-US"/>
          </a:p>
        </p:txBody>
      </p:sp>
      <p:pic>
        <p:nvPicPr>
          <p:cNvPr id="2" name="Picture 3" descr="Text&#10;&#10;Description automatically generated">
            <a:extLst>
              <a:ext uri="{FF2B5EF4-FFF2-40B4-BE49-F238E27FC236}">
                <a16:creationId xmlns:a16="http://schemas.microsoft.com/office/drawing/2014/main" id="{7B485FFB-EEBC-4B30-AB99-CECB7F0EA05A}"/>
              </a:ext>
            </a:extLst>
          </p:cNvPr>
          <p:cNvPicPr>
            <a:picLocks noChangeAspect="1"/>
          </p:cNvPicPr>
          <p:nvPr/>
        </p:nvPicPr>
        <p:blipFill>
          <a:blip r:embed="rId4"/>
          <a:stretch>
            <a:fillRect/>
          </a:stretch>
        </p:blipFill>
        <p:spPr>
          <a:xfrm>
            <a:off x="238664" y="3058238"/>
            <a:ext cx="7703388" cy="3616994"/>
          </a:xfrm>
          <a:prstGeom prst="rect">
            <a:avLst/>
          </a:prstGeom>
        </p:spPr>
      </p:pic>
    </p:spTree>
    <p:extLst>
      <p:ext uri="{BB962C8B-B14F-4D97-AF65-F5344CB8AC3E}">
        <p14:creationId xmlns:p14="http://schemas.microsoft.com/office/powerpoint/2010/main" val="3465117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Worker scanning inventory">
            <a:extLst>
              <a:ext uri="{FF2B5EF4-FFF2-40B4-BE49-F238E27FC236}">
                <a16:creationId xmlns:a16="http://schemas.microsoft.com/office/drawing/2014/main" id="{3E7237D6-2D71-4A63-9CB5-8ADCB63FC726}"/>
              </a:ext>
            </a:extLst>
          </p:cNvPr>
          <p:cNvPicPr>
            <a:picLocks noGrp="1" noChangeAspect="1"/>
          </p:cNvPicPr>
          <p:nvPr>
            <p:ph type="pic" sz="quarter" idx="10"/>
          </p:nvPr>
        </p:nvPicPr>
        <p:blipFill rotWithShape="1">
          <a:blip r:embed="rId3"/>
          <a:srcRect l="34381" r="8168"/>
          <a:stretch/>
        </p:blipFill>
        <p:spPr>
          <a:xfrm>
            <a:off x="5277678" y="136914"/>
            <a:ext cx="5675457" cy="6584169"/>
          </a:xfrm>
        </p:spPr>
      </p:pic>
      <p:sp>
        <p:nvSpPr>
          <p:cNvPr id="9" name="Rectangle 8">
            <a:extLst>
              <a:ext uri="{FF2B5EF4-FFF2-40B4-BE49-F238E27FC236}">
                <a16:creationId xmlns:a16="http://schemas.microsoft.com/office/drawing/2014/main" id="{670550D9-B72F-46D0-B3A1-179DADF002AC}"/>
              </a:ext>
              <a:ext uri="{C183D7F6-B498-43B3-948B-1728B52AA6E4}">
                <adec:decorative xmlns:adec="http://schemas.microsoft.com/office/drawing/2017/decorative" val="1"/>
              </a:ext>
            </a:extLst>
          </p:cNvPr>
          <p:cNvSpPr/>
          <p:nvPr/>
        </p:nvSpPr>
        <p:spPr bwMode="invGray">
          <a:xfrm rot="5400000">
            <a:off x="4822931" y="591272"/>
            <a:ext cx="6584950" cy="567545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a:xfrm>
            <a:off x="483487" y="3641310"/>
            <a:ext cx="4431547" cy="2241737"/>
          </a:xfrm>
        </p:spPr>
        <p:txBody>
          <a:bodyPr vert="horz" lIns="0" tIns="0" rIns="0" bIns="0" rtlCol="0" anchor="t">
            <a:noAutofit/>
          </a:bodyPr>
          <a:lstStyle/>
          <a:p>
            <a:pPr marL="0" indent="0">
              <a:buNone/>
            </a:pPr>
            <a:r>
              <a:rPr lang="en-US" u="sng"/>
              <a:t>Benefits for participation:</a:t>
            </a:r>
          </a:p>
          <a:p>
            <a:r>
              <a:rPr lang="en-US"/>
              <a:t>Access to storage contracts for drug trials.</a:t>
            </a:r>
          </a:p>
          <a:p>
            <a:r>
              <a:rPr lang="en-US"/>
              <a:t>Identify temperature fluctuations outside of the storage facility.</a:t>
            </a:r>
          </a:p>
          <a:p>
            <a:r>
              <a:rPr lang="en-US"/>
              <a:t>Increased ability to track incoming and outgoing shipments.</a:t>
            </a:r>
          </a:p>
        </p:txBody>
      </p:sp>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black">
          <a:xfrm>
            <a:off x="5572581" y="5641279"/>
            <a:ext cx="5085650" cy="720000"/>
          </a:xfrm>
        </p:spPr>
        <p:txBody>
          <a:bodyPr/>
          <a:lstStyle/>
          <a:p>
            <a:r>
              <a:rPr lang="en-US"/>
              <a:t>Storage Facility</a:t>
            </a:r>
          </a:p>
        </p:txBody>
      </p:sp>
      <p:sp>
        <p:nvSpPr>
          <p:cNvPr id="5" name="Slide Number Placeholder 4">
            <a:extLst>
              <a:ext uri="{FF2B5EF4-FFF2-40B4-BE49-F238E27FC236}">
                <a16:creationId xmlns:a16="http://schemas.microsoft.com/office/drawing/2014/main" id="{185B41C8-4B55-458F-878B-550AD24B15E9}"/>
              </a:ext>
            </a:extLst>
          </p:cNvPr>
          <p:cNvSpPr>
            <a:spLocks noGrp="1"/>
          </p:cNvSpPr>
          <p:nvPr>
            <p:ph type="sldNum" sz="quarter" idx="12"/>
          </p:nvPr>
        </p:nvSpPr>
        <p:spPr/>
        <p:txBody>
          <a:bodyPr/>
          <a:lstStyle/>
          <a:p>
            <a:r>
              <a:rPr lang="en-US"/>
              <a:t>page </a:t>
            </a:r>
            <a:fld id="{19B51A1E-902D-48AF-9020-955120F399B6}" type="slidenum">
              <a:rPr lang="en-US" smtClean="0"/>
              <a:pPr/>
              <a:t>8</a:t>
            </a:fld>
            <a:endParaRPr lang="en-US"/>
          </a:p>
        </p:txBody>
      </p:sp>
      <p:pic>
        <p:nvPicPr>
          <p:cNvPr id="7" name="Picture 6">
            <a:extLst>
              <a:ext uri="{FF2B5EF4-FFF2-40B4-BE49-F238E27FC236}">
                <a16:creationId xmlns:a16="http://schemas.microsoft.com/office/drawing/2014/main" id="{195405D5-0F6E-439F-B014-C7FE03D5E732}"/>
              </a:ext>
            </a:extLst>
          </p:cNvPr>
          <p:cNvPicPr>
            <a:picLocks noChangeAspect="1"/>
          </p:cNvPicPr>
          <p:nvPr/>
        </p:nvPicPr>
        <p:blipFill>
          <a:blip r:embed="rId4"/>
          <a:stretch>
            <a:fillRect/>
          </a:stretch>
        </p:blipFill>
        <p:spPr>
          <a:xfrm>
            <a:off x="525357" y="207048"/>
            <a:ext cx="6819900" cy="2505075"/>
          </a:xfrm>
          <a:prstGeom prst="rect">
            <a:avLst/>
          </a:prstGeom>
        </p:spPr>
      </p:pic>
    </p:spTree>
    <p:extLst>
      <p:ext uri="{BB962C8B-B14F-4D97-AF65-F5344CB8AC3E}">
        <p14:creationId xmlns:p14="http://schemas.microsoft.com/office/powerpoint/2010/main" val="3607554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Large truck on a highway">
            <a:extLst>
              <a:ext uri="{FF2B5EF4-FFF2-40B4-BE49-F238E27FC236}">
                <a16:creationId xmlns:a16="http://schemas.microsoft.com/office/drawing/2014/main" id="{3E7237D6-2D71-4A63-9CB5-8ADCB63FC726}"/>
              </a:ext>
            </a:extLst>
          </p:cNvPr>
          <p:cNvPicPr>
            <a:picLocks noGrp="1" noChangeAspect="1"/>
          </p:cNvPicPr>
          <p:nvPr>
            <p:ph type="pic" sz="quarter" idx="10"/>
          </p:nvPr>
        </p:nvPicPr>
        <p:blipFill rotWithShape="1">
          <a:blip r:embed="rId3"/>
          <a:srcRect l="30149" r="13099"/>
          <a:stretch/>
        </p:blipFill>
        <p:spPr>
          <a:xfrm>
            <a:off x="5277678" y="136916"/>
            <a:ext cx="5665625" cy="6584168"/>
          </a:xfrm>
        </p:spPr>
      </p:pic>
      <p:sp>
        <p:nvSpPr>
          <p:cNvPr id="9" name="Rectangle 8">
            <a:extLst>
              <a:ext uri="{FF2B5EF4-FFF2-40B4-BE49-F238E27FC236}">
                <a16:creationId xmlns:a16="http://schemas.microsoft.com/office/drawing/2014/main" id="{670550D9-B72F-46D0-B3A1-179DADF002AC}"/>
              </a:ext>
              <a:ext uri="{C183D7F6-B498-43B3-948B-1728B52AA6E4}">
                <adec:decorative xmlns:adec="http://schemas.microsoft.com/office/drawing/2017/decorative" val="1"/>
              </a:ext>
            </a:extLst>
          </p:cNvPr>
          <p:cNvSpPr/>
          <p:nvPr/>
        </p:nvSpPr>
        <p:spPr bwMode="invGray">
          <a:xfrm rot="5400000">
            <a:off x="4818015" y="596188"/>
            <a:ext cx="6584950" cy="566562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a:xfrm>
            <a:off x="256164" y="2912079"/>
            <a:ext cx="4444800" cy="4306885"/>
          </a:xfrm>
        </p:spPr>
        <p:txBody>
          <a:bodyPr vert="horz" lIns="0" tIns="0" rIns="0" bIns="0" rtlCol="0" anchor="t">
            <a:noAutofit/>
          </a:bodyPr>
          <a:lstStyle/>
          <a:p>
            <a:endParaRPr lang="en-US"/>
          </a:p>
          <a:p>
            <a:endParaRPr lang="en-US"/>
          </a:p>
          <a:p>
            <a:endParaRPr lang="en-US"/>
          </a:p>
          <a:p>
            <a:pPr marL="0" indent="0">
              <a:buNone/>
            </a:pPr>
            <a:r>
              <a:rPr lang="en-US" u="sng"/>
              <a:t>Benefits for participation:</a:t>
            </a:r>
          </a:p>
          <a:p>
            <a:pPr marL="285750" lvl="1" indent="-285750">
              <a:spcBef>
                <a:spcPts val="1000"/>
              </a:spcBef>
            </a:pPr>
            <a:r>
              <a:rPr lang="en-US" sz="1800"/>
              <a:t>Access to high-paying contracts </a:t>
            </a:r>
          </a:p>
          <a:p>
            <a:pPr marL="285750" lvl="1" indent="-285750">
              <a:spcBef>
                <a:spcPts val="1000"/>
              </a:spcBef>
            </a:pPr>
            <a:r>
              <a:rPr lang="en-US" sz="1800"/>
              <a:t>Reduced Liability</a:t>
            </a:r>
          </a:p>
          <a:p>
            <a:pPr marL="285750" lvl="1" indent="-285750">
              <a:spcBef>
                <a:spcPts val="1000"/>
              </a:spcBef>
            </a:pPr>
            <a:r>
              <a:rPr lang="en-US" sz="1800"/>
              <a:t>Better record-keeping process</a:t>
            </a:r>
          </a:p>
          <a:p>
            <a:pPr marL="285750" lvl="1" indent="-285750">
              <a:spcBef>
                <a:spcPts val="1000"/>
              </a:spcBef>
            </a:pPr>
            <a:r>
              <a:rPr lang="en-US" sz="1800"/>
              <a:t>Automated updates for stakeholders</a:t>
            </a:r>
          </a:p>
          <a:p>
            <a:pPr marL="285750" lvl="1" indent="-285750">
              <a:spcBef>
                <a:spcPts val="1000"/>
              </a:spcBef>
            </a:pPr>
            <a:r>
              <a:rPr lang="en-US" sz="1800"/>
              <a:t>Automatic payment</a:t>
            </a:r>
          </a:p>
        </p:txBody>
      </p:sp>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black">
          <a:xfrm>
            <a:off x="5681328" y="5641282"/>
            <a:ext cx="5085650" cy="720000"/>
          </a:xfrm>
        </p:spPr>
        <p:txBody>
          <a:bodyPr/>
          <a:lstStyle/>
          <a:p>
            <a:r>
              <a:rPr lang="en-US"/>
              <a:t>Courier Agency</a:t>
            </a:r>
          </a:p>
        </p:txBody>
      </p:sp>
      <p:sp>
        <p:nvSpPr>
          <p:cNvPr id="5" name="Slide Number Placeholder 4">
            <a:extLst>
              <a:ext uri="{FF2B5EF4-FFF2-40B4-BE49-F238E27FC236}">
                <a16:creationId xmlns:a16="http://schemas.microsoft.com/office/drawing/2014/main" id="{185B41C8-4B55-458F-878B-550AD24B15E9}"/>
              </a:ext>
            </a:extLst>
          </p:cNvPr>
          <p:cNvSpPr>
            <a:spLocks noGrp="1"/>
          </p:cNvSpPr>
          <p:nvPr>
            <p:ph type="sldNum" sz="quarter" idx="12"/>
          </p:nvPr>
        </p:nvSpPr>
        <p:spPr/>
        <p:txBody>
          <a:bodyPr/>
          <a:lstStyle/>
          <a:p>
            <a:r>
              <a:rPr lang="en-US"/>
              <a:t>page </a:t>
            </a:r>
            <a:fld id="{19B51A1E-902D-48AF-9020-955120F399B6}" type="slidenum">
              <a:rPr lang="en-US" smtClean="0"/>
              <a:pPr/>
              <a:t>9</a:t>
            </a:fld>
            <a:endParaRPr lang="en-US"/>
          </a:p>
        </p:txBody>
      </p:sp>
      <p:pic>
        <p:nvPicPr>
          <p:cNvPr id="2" name="Picture 3">
            <a:extLst>
              <a:ext uri="{FF2B5EF4-FFF2-40B4-BE49-F238E27FC236}">
                <a16:creationId xmlns:a16="http://schemas.microsoft.com/office/drawing/2014/main" id="{9B4C2FC3-059A-42E6-899C-0AFD10601E62}"/>
              </a:ext>
            </a:extLst>
          </p:cNvPr>
          <p:cNvPicPr>
            <a:picLocks noChangeAspect="1"/>
          </p:cNvPicPr>
          <p:nvPr/>
        </p:nvPicPr>
        <p:blipFill>
          <a:blip r:embed="rId4"/>
          <a:stretch>
            <a:fillRect/>
          </a:stretch>
        </p:blipFill>
        <p:spPr>
          <a:xfrm>
            <a:off x="94891" y="139634"/>
            <a:ext cx="6510067" cy="2984392"/>
          </a:xfrm>
          <a:prstGeom prst="rect">
            <a:avLst/>
          </a:prstGeom>
        </p:spPr>
      </p:pic>
    </p:spTree>
    <p:extLst>
      <p:ext uri="{BB962C8B-B14F-4D97-AF65-F5344CB8AC3E}">
        <p14:creationId xmlns:p14="http://schemas.microsoft.com/office/powerpoint/2010/main" val="3618169422"/>
      </p:ext>
    </p:extLst>
  </p:cSld>
  <p:clrMapOvr>
    <a:masterClrMapping/>
  </p:clrMapOvr>
</p:sld>
</file>

<file path=ppt/theme/theme1.xml><?xml version="1.0" encoding="utf-8"?>
<a:theme xmlns:a="http://schemas.openxmlformats.org/drawingml/2006/main" name="Office Theme">
  <a:themeElements>
    <a:clrScheme name="Custom 128">
      <a:dk1>
        <a:sysClr val="windowText" lastClr="000000"/>
      </a:dk1>
      <a:lt1>
        <a:srgbClr val="FFFFFF"/>
      </a:lt1>
      <a:dk2>
        <a:srgbClr val="3F3F3F"/>
      </a:dk2>
      <a:lt2>
        <a:srgbClr val="F2F2F2"/>
      </a:lt2>
      <a:accent1>
        <a:srgbClr val="31B0C1"/>
      </a:accent1>
      <a:accent2>
        <a:srgbClr val="CB488B"/>
      </a:accent2>
      <a:accent3>
        <a:srgbClr val="BC9230"/>
      </a:accent3>
      <a:accent4>
        <a:srgbClr val="126974"/>
      </a:accent4>
      <a:accent5>
        <a:srgbClr val="C13131"/>
      </a:accent5>
      <a:accent6>
        <a:srgbClr val="8E8016"/>
      </a:accent6>
      <a:hlink>
        <a:srgbClr val="31B0C1"/>
      </a:hlink>
      <a:folHlink>
        <a:srgbClr val="31B0C1"/>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89652269_Healthcare pitch deck_RVA_v5" id="{131D69DF-5A4C-4D7D-9CA6-F5F98F0CBF64}" vid="{02C95288-9555-411A-9D92-BD9F03F3A2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0A2AAC-D70B-4233-9389-268D6896774D}">
  <ds:schemaRefs>
    <ds:schemaRef ds:uri="71af3243-3dd4-4a8d-8c0d-dd76da1f02a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FFFEA1C-4D28-422A-816B-51B2F61D85DA}">
  <ds:schemaRefs>
    <ds:schemaRef ds:uri="http://schemas.microsoft.com/sharepoint/v3/contenttype/forms"/>
  </ds:schemaRefs>
</ds:datastoreItem>
</file>

<file path=customXml/itemProps3.xml><?xml version="1.0" encoding="utf-8"?>
<ds:datastoreItem xmlns:ds="http://schemas.openxmlformats.org/officeDocument/2006/customXml" ds:itemID="{172D1CBC-A6D2-4C27-A0DD-244AE04E36B7}">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Healthcare pitch deck</Template>
  <TotalTime>0</TotalTime>
  <Words>1258</Words>
  <Application>Microsoft Office PowerPoint</Application>
  <PresentationFormat>Widescreen</PresentationFormat>
  <Paragraphs>177</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Corbel</vt:lpstr>
      <vt:lpstr>Times New Roman</vt:lpstr>
      <vt:lpstr>Office Theme</vt:lpstr>
      <vt:lpstr>Blockaceutical</vt:lpstr>
      <vt:lpstr>Conventional Tech</vt:lpstr>
      <vt:lpstr>Features of Blockchain Application</vt:lpstr>
      <vt:lpstr>PowerPoint Presentation</vt:lpstr>
      <vt:lpstr>Competent Authority</vt:lpstr>
      <vt:lpstr>Manufacturer</vt:lpstr>
      <vt:lpstr>Hospital</vt:lpstr>
      <vt:lpstr>Storage Facility</vt:lpstr>
      <vt:lpstr>Courier Agency</vt:lpstr>
      <vt:lpstr>Business Problem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Cover Option 1</dc:title>
  <dc:creator>Peter Jachim</dc:creator>
  <cp:lastModifiedBy>Charles Wiegand</cp:lastModifiedBy>
  <cp:revision>2</cp:revision>
  <dcterms:created xsi:type="dcterms:W3CDTF">2020-10-22T04:04:17Z</dcterms:created>
  <dcterms:modified xsi:type="dcterms:W3CDTF">2020-11-18T00:58:51Z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